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9" r:id="rId3"/>
    <p:sldId id="277" r:id="rId4"/>
    <p:sldId id="278" r:id="rId5"/>
    <p:sldId id="268" r:id="rId6"/>
    <p:sldId id="258" r:id="rId7"/>
    <p:sldId id="274" r:id="rId8"/>
    <p:sldId id="265" r:id="rId9"/>
    <p:sldId id="275" r:id="rId10"/>
    <p:sldId id="276" r:id="rId11"/>
    <p:sldId id="279" r:id="rId12"/>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7CC3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66" d="100"/>
          <a:sy n="66" d="100"/>
        </p:scale>
        <p:origin x="138" y="96"/>
      </p:cViewPr>
      <p:guideLst/>
    </p:cSldViewPr>
  </p:slideViewPr>
  <p:notesTextViewPr>
    <p:cViewPr>
      <p:scale>
        <a:sx n="1" d="1"/>
        <a:sy n="1" d="1"/>
      </p:scale>
      <p:origin x="0" y="0"/>
    </p:cViewPr>
  </p:notesTextViewPr>
  <p:notesViewPr>
    <p:cSldViewPr snapToGrid="0">
      <p:cViewPr varScale="1">
        <p:scale>
          <a:sx n="51" d="100"/>
          <a:sy n="51" d="100"/>
        </p:scale>
        <p:origin x="2656"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Smith" userId="b6666841c25ff65a" providerId="LiveId" clId="{9842DB7A-DFDC-4B81-B778-5B81CE18D90A}"/>
    <pc:docChg chg="custSel addSld delSld modSld sldOrd">
      <pc:chgData name="Ian Smith" userId="b6666841c25ff65a" providerId="LiveId" clId="{9842DB7A-DFDC-4B81-B778-5B81CE18D90A}" dt="2023-06-27T21:30:29.366" v="1596" actId="14100"/>
      <pc:docMkLst>
        <pc:docMk/>
      </pc:docMkLst>
      <pc:sldChg chg="addSp delSp modSp mod">
        <pc:chgData name="Ian Smith" userId="b6666841c25ff65a" providerId="LiveId" clId="{9842DB7A-DFDC-4B81-B778-5B81CE18D90A}" dt="2023-06-22T11:20:56.174" v="554" actId="1076"/>
        <pc:sldMkLst>
          <pc:docMk/>
          <pc:sldMk cId="2839459007" sldId="258"/>
        </pc:sldMkLst>
        <pc:spChg chg="add del mod">
          <ac:chgData name="Ian Smith" userId="b6666841c25ff65a" providerId="LiveId" clId="{9842DB7A-DFDC-4B81-B778-5B81CE18D90A}" dt="2023-06-22T11:13:58.617" v="464" actId="478"/>
          <ac:spMkLst>
            <pc:docMk/>
            <pc:sldMk cId="2839459007" sldId="258"/>
            <ac:spMk id="11" creationId="{C52DA353-83A5-3704-F687-617B8103D6B9}"/>
          </ac:spMkLst>
        </pc:spChg>
        <pc:spChg chg="add mod">
          <ac:chgData name="Ian Smith" userId="b6666841c25ff65a" providerId="LiveId" clId="{9842DB7A-DFDC-4B81-B778-5B81CE18D90A}" dt="2023-06-22T11:20:36.528" v="552" actId="1076"/>
          <ac:spMkLst>
            <pc:docMk/>
            <pc:sldMk cId="2839459007" sldId="258"/>
            <ac:spMk id="26" creationId="{1A1B8A9E-FA1A-168B-CF7A-4FA33440C419}"/>
          </ac:spMkLst>
        </pc:spChg>
        <pc:graphicFrameChg chg="mod">
          <ac:chgData name="Ian Smith" userId="b6666841c25ff65a" providerId="LiveId" clId="{9842DB7A-DFDC-4B81-B778-5B81CE18D90A}" dt="2023-06-22T11:18:20.598" v="509" actId="1076"/>
          <ac:graphicFrameMkLst>
            <pc:docMk/>
            <pc:sldMk cId="2839459007" sldId="258"/>
            <ac:graphicFrameMk id="4" creationId="{60D1D649-FF1E-4E64-BAC5-ADC4D6A609E0}"/>
          </ac:graphicFrameMkLst>
        </pc:graphicFrameChg>
        <pc:picChg chg="add mod">
          <ac:chgData name="Ian Smith" userId="b6666841c25ff65a" providerId="LiveId" clId="{9842DB7A-DFDC-4B81-B778-5B81CE18D90A}" dt="2023-06-22T11:16:08.568" v="487" actId="1076"/>
          <ac:picMkLst>
            <pc:docMk/>
            <pc:sldMk cId="2839459007" sldId="258"/>
            <ac:picMk id="5" creationId="{E44AB50A-B180-02D8-DB95-5235ED38FB6C}"/>
          </ac:picMkLst>
        </pc:picChg>
        <pc:picChg chg="add mod">
          <ac:chgData name="Ian Smith" userId="b6666841c25ff65a" providerId="LiveId" clId="{9842DB7A-DFDC-4B81-B778-5B81CE18D90A}" dt="2023-06-22T11:16:11.274" v="488" actId="1076"/>
          <ac:picMkLst>
            <pc:docMk/>
            <pc:sldMk cId="2839459007" sldId="258"/>
            <ac:picMk id="7" creationId="{B937FACD-5901-186B-AD10-F8C404CCAD74}"/>
          </ac:picMkLst>
        </pc:picChg>
        <pc:picChg chg="add mod">
          <ac:chgData name="Ian Smith" userId="b6666841c25ff65a" providerId="LiveId" clId="{9842DB7A-DFDC-4B81-B778-5B81CE18D90A}" dt="2023-06-22T11:18:43.331" v="515" actId="1076"/>
          <ac:picMkLst>
            <pc:docMk/>
            <pc:sldMk cId="2839459007" sldId="258"/>
            <ac:picMk id="9" creationId="{4C8E7222-C62B-1ACF-10C9-C935ECE99505}"/>
          </ac:picMkLst>
        </pc:picChg>
        <pc:picChg chg="mod">
          <ac:chgData name="Ian Smith" userId="b6666841c25ff65a" providerId="LiveId" clId="{9842DB7A-DFDC-4B81-B778-5B81CE18D90A}" dt="2023-06-22T11:11:14.184" v="433" actId="688"/>
          <ac:picMkLst>
            <pc:docMk/>
            <pc:sldMk cId="2839459007" sldId="258"/>
            <ac:picMk id="13" creationId="{0E8FE17B-6562-4AEC-A21A-595687873C86}"/>
          </ac:picMkLst>
        </pc:picChg>
        <pc:picChg chg="add mod">
          <ac:chgData name="Ian Smith" userId="b6666841c25ff65a" providerId="LiveId" clId="{9842DB7A-DFDC-4B81-B778-5B81CE18D90A}" dt="2023-06-22T11:18:58.188" v="519" actId="1076"/>
          <ac:picMkLst>
            <pc:docMk/>
            <pc:sldMk cId="2839459007" sldId="258"/>
            <ac:picMk id="14" creationId="{3FAD52BD-7735-4B13-0C18-B4198B6589C1}"/>
          </ac:picMkLst>
        </pc:picChg>
        <pc:picChg chg="add mod">
          <ac:chgData name="Ian Smith" userId="b6666841c25ff65a" providerId="LiveId" clId="{9842DB7A-DFDC-4B81-B778-5B81CE18D90A}" dt="2023-06-22T11:18:54.571" v="517" actId="1076"/>
          <ac:picMkLst>
            <pc:docMk/>
            <pc:sldMk cId="2839459007" sldId="258"/>
            <ac:picMk id="17" creationId="{23388891-71CE-FCB3-493D-7992E0E3A327}"/>
          </ac:picMkLst>
        </pc:picChg>
        <pc:picChg chg="add mod">
          <ac:chgData name="Ian Smith" userId="b6666841c25ff65a" providerId="LiveId" clId="{9842DB7A-DFDC-4B81-B778-5B81CE18D90A}" dt="2023-06-22T11:15:58.229" v="485" actId="1076"/>
          <ac:picMkLst>
            <pc:docMk/>
            <pc:sldMk cId="2839459007" sldId="258"/>
            <ac:picMk id="19" creationId="{98801E3C-F7DB-2735-0ADE-92639625800C}"/>
          </ac:picMkLst>
        </pc:picChg>
        <pc:picChg chg="add mod">
          <ac:chgData name="Ian Smith" userId="b6666841c25ff65a" providerId="LiveId" clId="{9842DB7A-DFDC-4B81-B778-5B81CE18D90A}" dt="2023-06-22T11:19:03.034" v="521" actId="1076"/>
          <ac:picMkLst>
            <pc:docMk/>
            <pc:sldMk cId="2839459007" sldId="258"/>
            <ac:picMk id="21" creationId="{BDEBAAD1-677C-FE17-412A-B684F017CEF5}"/>
          </ac:picMkLst>
        </pc:picChg>
        <pc:picChg chg="add mod ord">
          <ac:chgData name="Ian Smith" userId="b6666841c25ff65a" providerId="LiveId" clId="{9842DB7A-DFDC-4B81-B778-5B81CE18D90A}" dt="2023-06-22T11:18:34.605" v="513" actId="1076"/>
          <ac:picMkLst>
            <pc:docMk/>
            <pc:sldMk cId="2839459007" sldId="258"/>
            <ac:picMk id="23" creationId="{C171341B-6816-BFFA-F30C-C34DA3108E3C}"/>
          </ac:picMkLst>
        </pc:picChg>
        <pc:picChg chg="add mod ord">
          <ac:chgData name="Ian Smith" userId="b6666841c25ff65a" providerId="LiveId" clId="{9842DB7A-DFDC-4B81-B778-5B81CE18D90A}" dt="2023-06-22T11:20:56.174" v="554" actId="1076"/>
          <ac:picMkLst>
            <pc:docMk/>
            <pc:sldMk cId="2839459007" sldId="258"/>
            <ac:picMk id="25" creationId="{767C8BA6-5A06-185B-B3B8-863968711971}"/>
          </ac:picMkLst>
        </pc:picChg>
        <pc:picChg chg="mod">
          <ac:chgData name="Ian Smith" userId="b6666841c25ff65a" providerId="LiveId" clId="{9842DB7A-DFDC-4B81-B778-5B81CE18D90A}" dt="2023-06-22T11:18:22.523" v="510" actId="1076"/>
          <ac:picMkLst>
            <pc:docMk/>
            <pc:sldMk cId="2839459007" sldId="258"/>
            <ac:picMk id="1026" creationId="{CF62F13F-77FB-426C-9FE8-64C2095E0407}"/>
          </ac:picMkLst>
        </pc:picChg>
        <pc:picChg chg="mod">
          <ac:chgData name="Ian Smith" userId="b6666841c25ff65a" providerId="LiveId" clId="{9842DB7A-DFDC-4B81-B778-5B81CE18D90A}" dt="2023-06-22T11:18:56.538" v="518" actId="1076"/>
          <ac:picMkLst>
            <pc:docMk/>
            <pc:sldMk cId="2839459007" sldId="258"/>
            <ac:picMk id="1030" creationId="{34803C18-7575-48ED-B2DC-837945D13745}"/>
          </ac:picMkLst>
        </pc:picChg>
        <pc:picChg chg="del">
          <ac:chgData name="Ian Smith" userId="b6666841c25ff65a" providerId="LiveId" clId="{9842DB7A-DFDC-4B81-B778-5B81CE18D90A}" dt="2023-06-20T12:48:46.208" v="256" actId="478"/>
          <ac:picMkLst>
            <pc:docMk/>
            <pc:sldMk cId="2839459007" sldId="258"/>
            <ac:picMk id="2163" creationId="{BA286A81-5C61-43E2-8B02-E04611E881DF}"/>
          </ac:picMkLst>
        </pc:picChg>
        <pc:picChg chg="del mod">
          <ac:chgData name="Ian Smith" userId="b6666841c25ff65a" providerId="LiveId" clId="{9842DB7A-DFDC-4B81-B778-5B81CE18D90A}" dt="2023-06-20T12:48:43.236" v="255" actId="478"/>
          <ac:picMkLst>
            <pc:docMk/>
            <pc:sldMk cId="2839459007" sldId="258"/>
            <ac:picMk id="2165" creationId="{01337125-D987-4373-BA4C-A017B764B035}"/>
          </ac:picMkLst>
        </pc:picChg>
        <pc:picChg chg="del">
          <ac:chgData name="Ian Smith" userId="b6666841c25ff65a" providerId="LiveId" clId="{9842DB7A-DFDC-4B81-B778-5B81CE18D90A}" dt="2023-06-22T11:02:47.927" v="430" actId="478"/>
          <ac:picMkLst>
            <pc:docMk/>
            <pc:sldMk cId="2839459007" sldId="258"/>
            <ac:picMk id="2171" creationId="{BD082B76-0F90-4BC2-BCEF-FCE7DC9A917C}"/>
          </ac:picMkLst>
        </pc:picChg>
        <pc:picChg chg="mod">
          <ac:chgData name="Ian Smith" userId="b6666841c25ff65a" providerId="LiveId" clId="{9842DB7A-DFDC-4B81-B778-5B81CE18D90A}" dt="2023-06-22T11:15:55.228" v="484" actId="688"/>
          <ac:picMkLst>
            <pc:docMk/>
            <pc:sldMk cId="2839459007" sldId="258"/>
            <ac:picMk id="2173" creationId="{5B663025-0FCE-4593-AC6E-92BFBDD44947}"/>
          </ac:picMkLst>
        </pc:picChg>
        <pc:picChg chg="del mod">
          <ac:chgData name="Ian Smith" userId="b6666841c25ff65a" providerId="LiveId" clId="{9842DB7A-DFDC-4B81-B778-5B81CE18D90A}" dt="2023-06-22T11:11:42.980" v="438" actId="478"/>
          <ac:picMkLst>
            <pc:docMk/>
            <pc:sldMk cId="2839459007" sldId="258"/>
            <ac:picMk id="2175" creationId="{146249E2-1FBD-4EB4-AF33-D232CBDCD26A}"/>
          </ac:picMkLst>
        </pc:picChg>
        <pc:picChg chg="del">
          <ac:chgData name="Ian Smith" userId="b6666841c25ff65a" providerId="LiveId" clId="{9842DB7A-DFDC-4B81-B778-5B81CE18D90A}" dt="2023-06-20T12:48:54.009" v="257" actId="478"/>
          <ac:picMkLst>
            <pc:docMk/>
            <pc:sldMk cId="2839459007" sldId="258"/>
            <ac:picMk id="2178" creationId="{1A6CB487-3DB0-4708-8EDA-D005723305DD}"/>
          </ac:picMkLst>
        </pc:picChg>
      </pc:sldChg>
      <pc:sldChg chg="addSp delSp modSp mod">
        <pc:chgData name="Ian Smith" userId="b6666841c25ff65a" providerId="LiveId" clId="{9842DB7A-DFDC-4B81-B778-5B81CE18D90A}" dt="2023-06-27T21:28:58.996" v="1594" actId="14100"/>
        <pc:sldMkLst>
          <pc:docMk/>
          <pc:sldMk cId="2623359181" sldId="265"/>
        </pc:sldMkLst>
        <pc:spChg chg="add mod">
          <ac:chgData name="Ian Smith" userId="b6666841c25ff65a" providerId="LiveId" clId="{9842DB7A-DFDC-4B81-B778-5B81CE18D90A}" dt="2023-06-27T21:28:45.348" v="1592" actId="2711"/>
          <ac:spMkLst>
            <pc:docMk/>
            <pc:sldMk cId="2623359181" sldId="265"/>
            <ac:spMk id="2" creationId="{F7D75CD7-D565-9AD3-A738-CCB03859AB8E}"/>
          </ac:spMkLst>
        </pc:spChg>
        <pc:spChg chg="add mod">
          <ac:chgData name="Ian Smith" userId="b6666841c25ff65a" providerId="LiveId" clId="{9842DB7A-DFDC-4B81-B778-5B81CE18D90A}" dt="2023-06-27T21:28:34.721" v="1591" actId="2711"/>
          <ac:spMkLst>
            <pc:docMk/>
            <pc:sldMk cId="2623359181" sldId="265"/>
            <ac:spMk id="3" creationId="{25FD5CE2-8D4B-17FB-F189-CB8967E0707F}"/>
          </ac:spMkLst>
        </pc:spChg>
        <pc:spChg chg="add mod">
          <ac:chgData name="Ian Smith" userId="b6666841c25ff65a" providerId="LiveId" clId="{9842DB7A-DFDC-4B81-B778-5B81CE18D90A}" dt="2023-06-27T21:28:58.996" v="1594" actId="14100"/>
          <ac:spMkLst>
            <pc:docMk/>
            <pc:sldMk cId="2623359181" sldId="265"/>
            <ac:spMk id="4" creationId="{3E95D83C-F64F-C5FC-3048-08AA3B100AEC}"/>
          </ac:spMkLst>
        </pc:spChg>
        <pc:spChg chg="add del mod">
          <ac:chgData name="Ian Smith" userId="b6666841c25ff65a" providerId="LiveId" clId="{9842DB7A-DFDC-4B81-B778-5B81CE18D90A}" dt="2023-06-27T21:17:05.710" v="1284"/>
          <ac:spMkLst>
            <pc:docMk/>
            <pc:sldMk cId="2623359181" sldId="265"/>
            <ac:spMk id="5" creationId="{38A28F90-8C55-C15B-9604-4CDEDFCA18D9}"/>
          </ac:spMkLst>
        </pc:spChg>
        <pc:spChg chg="add del mod">
          <ac:chgData name="Ian Smith" userId="b6666841c25ff65a" providerId="LiveId" clId="{9842DB7A-DFDC-4B81-B778-5B81CE18D90A}" dt="2023-06-27T21:18:34.094" v="1312"/>
          <ac:spMkLst>
            <pc:docMk/>
            <pc:sldMk cId="2623359181" sldId="265"/>
            <ac:spMk id="8" creationId="{23AA4AE2-F8BD-F1C3-B829-E827D27BFA65}"/>
          </ac:spMkLst>
        </pc:spChg>
        <pc:spChg chg="add mod">
          <ac:chgData name="Ian Smith" userId="b6666841c25ff65a" providerId="LiveId" clId="{9842DB7A-DFDC-4B81-B778-5B81CE18D90A}" dt="2023-06-27T21:28:24.268" v="1590" actId="2711"/>
          <ac:spMkLst>
            <pc:docMk/>
            <pc:sldMk cId="2623359181" sldId="265"/>
            <ac:spMk id="9" creationId="{EF2E5D75-52E4-6E8D-3C06-C6A004321672}"/>
          </ac:spMkLst>
        </pc:spChg>
        <pc:picChg chg="mod">
          <ac:chgData name="Ian Smith" userId="b6666841c25ff65a" providerId="LiveId" clId="{9842DB7A-DFDC-4B81-B778-5B81CE18D90A}" dt="2023-06-27T21:18:28.330" v="1309" actId="1076"/>
          <ac:picMkLst>
            <pc:docMk/>
            <pc:sldMk cId="2623359181" sldId="265"/>
            <ac:picMk id="1026" creationId="{63D2EFB4-46CA-64DC-DC0A-539C6D2F9CD1}"/>
          </ac:picMkLst>
        </pc:picChg>
        <pc:picChg chg="del mod">
          <ac:chgData name="Ian Smith" userId="b6666841c25ff65a" providerId="LiveId" clId="{9842DB7A-DFDC-4B81-B778-5B81CE18D90A}" dt="2023-06-26T12:13:17.106" v="716" actId="478"/>
          <ac:picMkLst>
            <pc:docMk/>
            <pc:sldMk cId="2623359181" sldId="265"/>
            <ac:picMk id="1028" creationId="{DB5BBA2C-70FE-E761-8B8D-57EA228F1FA7}"/>
          </ac:picMkLst>
        </pc:picChg>
        <pc:picChg chg="add mod">
          <ac:chgData name="Ian Smith" userId="b6666841c25ff65a" providerId="LiveId" clId="{9842DB7A-DFDC-4B81-B778-5B81CE18D90A}" dt="2023-06-27T21:22:37.600" v="1515" actId="1076"/>
          <ac:picMkLst>
            <pc:docMk/>
            <pc:sldMk cId="2623359181" sldId="265"/>
            <ac:picMk id="4098" creationId="{A986AF1B-1643-2567-C50B-E55294C3F11B}"/>
          </ac:picMkLst>
        </pc:picChg>
        <pc:picChg chg="add mod">
          <ac:chgData name="Ian Smith" userId="b6666841c25ff65a" providerId="LiveId" clId="{9842DB7A-DFDC-4B81-B778-5B81CE18D90A}" dt="2023-06-27T21:18:44.655" v="1314" actId="1076"/>
          <ac:picMkLst>
            <pc:docMk/>
            <pc:sldMk cId="2623359181" sldId="265"/>
            <ac:picMk id="4100" creationId="{5D854E5F-3D98-EBA1-F4F6-82FE7F0C1991}"/>
          </ac:picMkLst>
        </pc:picChg>
        <pc:picChg chg="del">
          <ac:chgData name="Ian Smith" userId="b6666841c25ff65a" providerId="LiveId" clId="{9842DB7A-DFDC-4B81-B778-5B81CE18D90A}" dt="2023-06-21T21:08:47.810" v="421" actId="478"/>
          <ac:picMkLst>
            <pc:docMk/>
            <pc:sldMk cId="2623359181" sldId="265"/>
            <ac:picMk id="7172" creationId="{00184F1D-DEB9-49FF-A6DF-D0699F54A8F5}"/>
          </ac:picMkLst>
        </pc:picChg>
        <pc:picChg chg="mod">
          <ac:chgData name="Ian Smith" userId="b6666841c25ff65a" providerId="LiveId" clId="{9842DB7A-DFDC-4B81-B778-5B81CE18D90A}" dt="2023-06-26T11:56:03.239" v="606" actId="1076"/>
          <ac:picMkLst>
            <pc:docMk/>
            <pc:sldMk cId="2623359181" sldId="265"/>
            <ac:picMk id="7191" creationId="{2CBCF40E-6A9A-49FC-9776-2FD304B4EDFC}"/>
          </ac:picMkLst>
        </pc:picChg>
      </pc:sldChg>
      <pc:sldChg chg="delSp modSp del">
        <pc:chgData name="Ian Smith" userId="b6666841c25ff65a" providerId="LiveId" clId="{9842DB7A-DFDC-4B81-B778-5B81CE18D90A}" dt="2023-06-27T21:25:40.276" v="1519" actId="47"/>
        <pc:sldMkLst>
          <pc:docMk/>
          <pc:sldMk cId="4264583611" sldId="266"/>
        </pc:sldMkLst>
        <pc:picChg chg="del">
          <ac:chgData name="Ian Smith" userId="b6666841c25ff65a" providerId="LiveId" clId="{9842DB7A-DFDC-4B81-B778-5B81CE18D90A}" dt="2023-06-27T21:25:04.566" v="1517" actId="478"/>
          <ac:picMkLst>
            <pc:docMk/>
            <pc:sldMk cId="4264583611" sldId="266"/>
            <ac:picMk id="6" creationId="{001EA3AC-40D4-4744-857B-50EEBB41BD1E}"/>
          </ac:picMkLst>
        </pc:picChg>
        <pc:picChg chg="mod">
          <ac:chgData name="Ian Smith" userId="b6666841c25ff65a" providerId="LiveId" clId="{9842DB7A-DFDC-4B81-B778-5B81CE18D90A}" dt="2023-06-27T21:25:15.462" v="1518" actId="1076"/>
          <ac:picMkLst>
            <pc:docMk/>
            <pc:sldMk cId="4264583611" sldId="266"/>
            <ac:picMk id="1026" creationId="{B87EB2D9-0AFC-4006-87BF-588CBC5DAE32}"/>
          </ac:picMkLst>
        </pc:picChg>
      </pc:sldChg>
      <pc:sldChg chg="delSp modSp del mod">
        <pc:chgData name="Ian Smith" userId="b6666841c25ff65a" providerId="LiveId" clId="{9842DB7A-DFDC-4B81-B778-5B81CE18D90A}" dt="2023-06-21T21:09:20.674" v="426" actId="2696"/>
        <pc:sldMkLst>
          <pc:docMk/>
          <pc:sldMk cId="3300173227" sldId="267"/>
        </pc:sldMkLst>
        <pc:spChg chg="del mod">
          <ac:chgData name="Ian Smith" userId="b6666841c25ff65a" providerId="LiveId" clId="{9842DB7A-DFDC-4B81-B778-5B81CE18D90A}" dt="2023-06-21T21:09:14.983" v="425" actId="478"/>
          <ac:spMkLst>
            <pc:docMk/>
            <pc:sldMk cId="3300173227" sldId="267"/>
            <ac:spMk id="8" creationId="{D3BED875-1EC0-407C-9F16-243B8BDBFEF3}"/>
          </ac:spMkLst>
        </pc:spChg>
        <pc:picChg chg="del">
          <ac:chgData name="Ian Smith" userId="b6666841c25ff65a" providerId="LiveId" clId="{9842DB7A-DFDC-4B81-B778-5B81CE18D90A}" dt="2023-06-21T21:09:09.820" v="423" actId="478"/>
          <ac:picMkLst>
            <pc:docMk/>
            <pc:sldMk cId="3300173227" sldId="267"/>
            <ac:picMk id="3" creationId="{52422DDD-6CB2-4010-9189-3F7A795FD78E}"/>
          </ac:picMkLst>
        </pc:picChg>
      </pc:sldChg>
      <pc:sldChg chg="addSp modSp mod ord">
        <pc:chgData name="Ian Smith" userId="b6666841c25ff65a" providerId="LiveId" clId="{9842DB7A-DFDC-4B81-B778-5B81CE18D90A}" dt="2023-06-26T12:18:48.213" v="892" actId="20577"/>
        <pc:sldMkLst>
          <pc:docMk/>
          <pc:sldMk cId="3320621888" sldId="269"/>
        </pc:sldMkLst>
        <pc:spChg chg="mod">
          <ac:chgData name="Ian Smith" userId="b6666841c25ff65a" providerId="LiveId" clId="{9842DB7A-DFDC-4B81-B778-5B81CE18D90A}" dt="2023-06-26T12:16:44.475" v="791" actId="1076"/>
          <ac:spMkLst>
            <pc:docMk/>
            <pc:sldMk cId="3320621888" sldId="269"/>
            <ac:spMk id="4" creationId="{EE3701A9-1C81-48A2-A597-608EF64FB2A1}"/>
          </ac:spMkLst>
        </pc:spChg>
        <pc:spChg chg="mod">
          <ac:chgData name="Ian Smith" userId="b6666841c25ff65a" providerId="LiveId" clId="{9842DB7A-DFDC-4B81-B778-5B81CE18D90A}" dt="2023-06-26T12:18:48.213" v="892" actId="20577"/>
          <ac:spMkLst>
            <pc:docMk/>
            <pc:sldMk cId="3320621888" sldId="269"/>
            <ac:spMk id="5" creationId="{A06AD9E4-14A1-4E1F-A139-8D003E673CAD}"/>
          </ac:spMkLst>
        </pc:spChg>
        <pc:spChg chg="mod">
          <ac:chgData name="Ian Smith" userId="b6666841c25ff65a" providerId="LiveId" clId="{9842DB7A-DFDC-4B81-B778-5B81CE18D90A}" dt="2023-06-16T09:52:01.019" v="147" actId="20577"/>
          <ac:spMkLst>
            <pc:docMk/>
            <pc:sldMk cId="3320621888" sldId="269"/>
            <ac:spMk id="9" creationId="{68BEA5EB-FC64-4B30-AF7C-A8F011365A24}"/>
          </ac:spMkLst>
        </pc:spChg>
        <pc:spChg chg="mod">
          <ac:chgData name="Ian Smith" userId="b6666841c25ff65a" providerId="LiveId" clId="{9842DB7A-DFDC-4B81-B778-5B81CE18D90A}" dt="2023-06-26T12:18:30.420" v="872" actId="20577"/>
          <ac:spMkLst>
            <pc:docMk/>
            <pc:sldMk cId="3320621888" sldId="269"/>
            <ac:spMk id="12" creationId="{03E81B5F-A56B-30E5-8CEC-4289D6B93929}"/>
          </ac:spMkLst>
        </pc:spChg>
        <pc:spChg chg="mod">
          <ac:chgData name="Ian Smith" userId="b6666841c25ff65a" providerId="LiveId" clId="{9842DB7A-DFDC-4B81-B778-5B81CE18D90A}" dt="2023-06-16T09:52:21.657" v="188" actId="313"/>
          <ac:spMkLst>
            <pc:docMk/>
            <pc:sldMk cId="3320621888" sldId="269"/>
            <ac:spMk id="13" creationId="{1FA17BD4-9E4B-4DA9-95AE-A0B0DEDD8778}"/>
          </ac:spMkLst>
        </pc:spChg>
        <pc:spChg chg="add mod">
          <ac:chgData name="Ian Smith" userId="b6666841c25ff65a" providerId="LiveId" clId="{9842DB7A-DFDC-4B81-B778-5B81CE18D90A}" dt="2023-06-26T12:18:22.634" v="863" actId="20577"/>
          <ac:spMkLst>
            <pc:docMk/>
            <pc:sldMk cId="3320621888" sldId="269"/>
            <ac:spMk id="14" creationId="{9A82358B-BF5F-7765-BCAB-F6829B61439F}"/>
          </ac:spMkLst>
        </pc:spChg>
      </pc:sldChg>
      <pc:sldChg chg="addSp delSp modSp mod">
        <pc:chgData name="Ian Smith" userId="b6666841c25ff65a" providerId="LiveId" clId="{9842DB7A-DFDC-4B81-B778-5B81CE18D90A}" dt="2023-06-27T21:24:47.490" v="1516" actId="1076"/>
        <pc:sldMkLst>
          <pc:docMk/>
          <pc:sldMk cId="2091788518" sldId="274"/>
        </pc:sldMkLst>
        <pc:spChg chg="mod">
          <ac:chgData name="Ian Smith" userId="b6666841c25ff65a" providerId="LiveId" clId="{9842DB7A-DFDC-4B81-B778-5B81CE18D90A}" dt="2023-06-26T11:54:08.346" v="605" actId="20577"/>
          <ac:spMkLst>
            <pc:docMk/>
            <pc:sldMk cId="2091788518" sldId="274"/>
            <ac:spMk id="8" creationId="{D3BED875-1EC0-407C-9F16-243B8BDBFEF3}"/>
          </ac:spMkLst>
        </pc:spChg>
        <pc:graphicFrameChg chg="del">
          <ac:chgData name="Ian Smith" userId="b6666841c25ff65a" providerId="LiveId" clId="{9842DB7A-DFDC-4B81-B778-5B81CE18D90A}" dt="2023-06-20T13:16:31.229" v="258" actId="478"/>
          <ac:graphicFrameMkLst>
            <pc:docMk/>
            <pc:sldMk cId="2091788518" sldId="274"/>
            <ac:graphicFrameMk id="2" creationId="{A0FB1360-15F9-CECB-ED0C-67333F8FF0A7}"/>
          </ac:graphicFrameMkLst>
        </pc:graphicFrameChg>
        <pc:picChg chg="add mod">
          <ac:chgData name="Ian Smith" userId="b6666841c25ff65a" providerId="LiveId" clId="{9842DB7A-DFDC-4B81-B778-5B81CE18D90A}" dt="2023-06-26T11:52:28.796" v="598" actId="1076"/>
          <ac:picMkLst>
            <pc:docMk/>
            <pc:sldMk cId="2091788518" sldId="274"/>
            <ac:picMk id="3074" creationId="{4D45A51B-ADD8-74C4-5760-5B3595053B7E}"/>
          </ac:picMkLst>
        </pc:picChg>
        <pc:picChg chg="add mod">
          <ac:chgData name="Ian Smith" userId="b6666841c25ff65a" providerId="LiveId" clId="{9842DB7A-DFDC-4B81-B778-5B81CE18D90A}" dt="2023-06-27T21:24:47.490" v="1516" actId="1076"/>
          <ac:picMkLst>
            <pc:docMk/>
            <pc:sldMk cId="2091788518" sldId="274"/>
            <ac:picMk id="3076" creationId="{88F1DC50-3784-F30F-11F3-CF30A9277B89}"/>
          </ac:picMkLst>
        </pc:picChg>
      </pc:sldChg>
      <pc:sldChg chg="modSp mod">
        <pc:chgData name="Ian Smith" userId="b6666841c25ff65a" providerId="LiveId" clId="{9842DB7A-DFDC-4B81-B778-5B81CE18D90A}" dt="2023-06-21T20:59:04.326" v="420" actId="20577"/>
        <pc:sldMkLst>
          <pc:docMk/>
          <pc:sldMk cId="2874310899" sldId="277"/>
        </pc:sldMkLst>
        <pc:spChg chg="mod">
          <ac:chgData name="Ian Smith" userId="b6666841c25ff65a" providerId="LiveId" clId="{9842DB7A-DFDC-4B81-B778-5B81CE18D90A}" dt="2023-06-21T20:59:04.326" v="420" actId="20577"/>
          <ac:spMkLst>
            <pc:docMk/>
            <pc:sldMk cId="2874310899" sldId="277"/>
            <ac:spMk id="3" creationId="{84060484-A21B-6EF5-9D03-DC4A23EAB479}"/>
          </ac:spMkLst>
        </pc:spChg>
      </pc:sldChg>
      <pc:sldChg chg="addSp modSp new mod">
        <pc:chgData name="Ian Smith" userId="b6666841c25ff65a" providerId="LiveId" clId="{9842DB7A-DFDC-4B81-B778-5B81CE18D90A}" dt="2023-06-26T13:00:29.610" v="1270" actId="20577"/>
        <pc:sldMkLst>
          <pc:docMk/>
          <pc:sldMk cId="89576166" sldId="278"/>
        </pc:sldMkLst>
        <pc:spChg chg="mod">
          <ac:chgData name="Ian Smith" userId="b6666841c25ff65a" providerId="LiveId" clId="{9842DB7A-DFDC-4B81-B778-5B81CE18D90A}" dt="2023-06-26T12:56:18.564" v="931" actId="20577"/>
          <ac:spMkLst>
            <pc:docMk/>
            <pc:sldMk cId="89576166" sldId="278"/>
            <ac:spMk id="2" creationId="{2EB49322-92D4-77DB-A0DF-3E30E4D776E8}"/>
          </ac:spMkLst>
        </pc:spChg>
        <pc:spChg chg="mod">
          <ac:chgData name="Ian Smith" userId="b6666841c25ff65a" providerId="LiveId" clId="{9842DB7A-DFDC-4B81-B778-5B81CE18D90A}" dt="2023-06-26T13:00:29.610" v="1270" actId="20577"/>
          <ac:spMkLst>
            <pc:docMk/>
            <pc:sldMk cId="89576166" sldId="278"/>
            <ac:spMk id="3" creationId="{8B818195-ACED-7C53-B76B-A91F9CB49BAA}"/>
          </ac:spMkLst>
        </pc:spChg>
        <pc:picChg chg="add mod">
          <ac:chgData name="Ian Smith" userId="b6666841c25ff65a" providerId="LiveId" clId="{9842DB7A-DFDC-4B81-B778-5B81CE18D90A}" dt="2023-06-26T13:00:24.510" v="1269" actId="1076"/>
          <ac:picMkLst>
            <pc:docMk/>
            <pc:sldMk cId="89576166" sldId="278"/>
            <ac:picMk id="4" creationId="{7943643F-C498-53C7-B106-3D1E048CDA97}"/>
          </ac:picMkLst>
        </pc:picChg>
      </pc:sldChg>
      <pc:sldChg chg="addSp modSp new mod">
        <pc:chgData name="Ian Smith" userId="b6666841c25ff65a" providerId="LiveId" clId="{9842DB7A-DFDC-4B81-B778-5B81CE18D90A}" dt="2023-06-27T21:30:29.366" v="1596" actId="14100"/>
        <pc:sldMkLst>
          <pc:docMk/>
          <pc:sldMk cId="172241607" sldId="279"/>
        </pc:sldMkLst>
        <pc:spChg chg="add mod">
          <ac:chgData name="Ian Smith" userId="b6666841c25ff65a" providerId="LiveId" clId="{9842DB7A-DFDC-4B81-B778-5B81CE18D90A}" dt="2023-06-27T21:30:29.366" v="1596" actId="14100"/>
          <ac:spMkLst>
            <pc:docMk/>
            <pc:sldMk cId="172241607" sldId="279"/>
            <ac:spMk id="2" creationId="{5D961CB1-AF26-2BF8-F6A8-3A384170CE9B}"/>
          </ac:spMkLst>
        </pc:spChg>
        <pc:picChg chg="add mod">
          <ac:chgData name="Ian Smith" userId="b6666841c25ff65a" providerId="LiveId" clId="{9842DB7A-DFDC-4B81-B778-5B81CE18D90A}" dt="2023-06-27T21:27:33.845" v="1585" actId="1076"/>
          <ac:picMkLst>
            <pc:docMk/>
            <pc:sldMk cId="172241607" sldId="279"/>
            <ac:picMk id="3" creationId="{4BD13DFB-8ABD-E9D2-9D3E-214EB94459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4023093" y="0"/>
            <a:ext cx="3077739" cy="453451"/>
          </a:xfrm>
          <a:prstGeom prst="rect">
            <a:avLst/>
          </a:prstGeom>
        </p:spPr>
        <p:txBody>
          <a:bodyPr vert="horz" lIns="93177" tIns="46589" rIns="93177" bIns="46589" rtlCol="0"/>
          <a:lstStyle>
            <a:lvl1pPr algn="r">
              <a:defRPr sz="1200"/>
            </a:lvl1pPr>
          </a:lstStyle>
          <a:p>
            <a:fld id="{F4C9846B-5E39-437A-BF8F-8A1C8CA6D748}" type="datetimeFigureOut">
              <a:rPr lang="en-GB" smtClean="0"/>
              <a:t>12/06/2023</a:t>
            </a:fld>
            <a:endParaRPr lang="en-GB"/>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584188"/>
            <a:ext cx="3077739" cy="45345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4023093" y="8584188"/>
            <a:ext cx="3077739" cy="453450"/>
          </a:xfrm>
          <a:prstGeom prst="rect">
            <a:avLst/>
          </a:prstGeom>
        </p:spPr>
        <p:txBody>
          <a:bodyPr vert="horz" lIns="93177" tIns="46589" rIns="93177" bIns="46589" rtlCol="0" anchor="b"/>
          <a:lstStyle>
            <a:lvl1pPr algn="r">
              <a:defRPr sz="1200"/>
            </a:lvl1pPr>
          </a:lstStyle>
          <a:p>
            <a:fld id="{9E7EB927-9E25-4CF8-B4E9-8580221EDE22}" type="slidenum">
              <a:rPr lang="en-GB" smtClean="0"/>
              <a:t>‹#›</a:t>
            </a:fld>
            <a:endParaRPr lang="en-GB"/>
          </a:p>
        </p:txBody>
      </p:sp>
    </p:spTree>
    <p:extLst>
      <p:ext uri="{BB962C8B-B14F-4D97-AF65-F5344CB8AC3E}">
        <p14:creationId xmlns:p14="http://schemas.microsoft.com/office/powerpoint/2010/main" val="24153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 to everyone</a:t>
            </a:r>
          </a:p>
        </p:txBody>
      </p:sp>
      <p:sp>
        <p:nvSpPr>
          <p:cNvPr id="4" name="Slide Number Placeholder 3"/>
          <p:cNvSpPr>
            <a:spLocks noGrp="1"/>
          </p:cNvSpPr>
          <p:nvPr>
            <p:ph type="sldNum" sz="quarter" idx="5"/>
          </p:nvPr>
        </p:nvSpPr>
        <p:spPr/>
        <p:txBody>
          <a:bodyPr/>
          <a:lstStyle/>
          <a:p>
            <a:fld id="{9E7EB927-9E25-4CF8-B4E9-8580221EDE22}" type="slidenum">
              <a:rPr lang="en-GB" smtClean="0"/>
              <a:t>1</a:t>
            </a:fld>
            <a:endParaRPr lang="en-GB"/>
          </a:p>
        </p:txBody>
      </p:sp>
    </p:spTree>
    <p:extLst>
      <p:ext uri="{BB962C8B-B14F-4D97-AF65-F5344CB8AC3E}">
        <p14:creationId xmlns:p14="http://schemas.microsoft.com/office/powerpoint/2010/main" val="17682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Caroline and I took on our roles when we still had Rachel as acting chair, so we have been doing the best we can keeping everything going as we learn about running the PTA. </a:t>
            </a:r>
          </a:p>
          <a:p>
            <a:endParaRPr lang="en-GB" sz="1600" dirty="0"/>
          </a:p>
          <a:p>
            <a:r>
              <a:rPr lang="en-GB" sz="1600" dirty="0"/>
              <a:t>The committee are an amazing team – there are old timers and there are newbies and we would like to say a massive thank you to all of them for their support and enthusiasm.</a:t>
            </a:r>
          </a:p>
          <a:p>
            <a:endParaRPr lang="en-GB" sz="1600" dirty="0"/>
          </a:p>
          <a:p>
            <a:r>
              <a:rPr lang="en-GB" sz="1600" dirty="0"/>
              <a:t>Donna, thank you for taking over kindly taken over from Denise on uniform, and Denise – a glutton for punishment, thank you for all the work you have done over the years on uniform, and for now taking on the Christmas cards instead! </a:t>
            </a:r>
          </a:p>
          <a:p>
            <a:endParaRPr lang="en-GB" sz="1600" dirty="0"/>
          </a:p>
          <a:p>
            <a:r>
              <a:rPr lang="en-GB" sz="1600" dirty="0"/>
              <a:t>Claire thank you for keeping those going for so long and for helping Denise learn the ropes this year before you go!</a:t>
            </a:r>
          </a:p>
          <a:p>
            <a:endParaRPr lang="en-GB" sz="1600" dirty="0"/>
          </a:p>
          <a:p>
            <a:r>
              <a:rPr lang="en-GB" sz="1600" dirty="0"/>
              <a:t>Collette – thank you for sorting out the panto, I for one can’t wait! </a:t>
            </a:r>
          </a:p>
        </p:txBody>
      </p:sp>
      <p:sp>
        <p:nvSpPr>
          <p:cNvPr id="4" name="Slide Number Placeholder 3"/>
          <p:cNvSpPr>
            <a:spLocks noGrp="1"/>
          </p:cNvSpPr>
          <p:nvPr>
            <p:ph type="sldNum" sz="quarter" idx="5"/>
          </p:nvPr>
        </p:nvSpPr>
        <p:spPr/>
        <p:txBody>
          <a:bodyPr/>
          <a:lstStyle/>
          <a:p>
            <a:fld id="{9E7EB927-9E25-4CF8-B4E9-8580221EDE22}" type="slidenum">
              <a:rPr lang="en-GB" smtClean="0"/>
              <a:t>2</a:t>
            </a:fld>
            <a:endParaRPr lang="en-GB" dirty="0"/>
          </a:p>
        </p:txBody>
      </p:sp>
    </p:spTree>
    <p:extLst>
      <p:ext uri="{BB962C8B-B14F-4D97-AF65-F5344CB8AC3E}">
        <p14:creationId xmlns:p14="http://schemas.microsoft.com/office/powerpoint/2010/main" val="7847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 You are all aware I’m sure about the amazing transformation going on in the infants playground. This is thanks to all the funds that have been raised so far, but we will still be paying for it for a while so there is more work for us to do! There are also various other things the PTA contributes to… </a:t>
            </a:r>
          </a:p>
          <a:p>
            <a:endParaRPr lang="en-GB" dirty="0"/>
          </a:p>
          <a:p>
            <a:r>
              <a:rPr lang="en-GB" sz="1800" dirty="0">
                <a:latin typeface="Helvetica" panose="020B0604020202020204" pitchFamily="34" charset="0"/>
                <a:ea typeface="Times New Roman" panose="02020603050405020304" pitchFamily="18" charset="0"/>
              </a:rPr>
              <a:t>In total through out the year we raised </a:t>
            </a:r>
            <a:r>
              <a:rPr lang="en-GB" sz="1800" dirty="0" err="1">
                <a:latin typeface="Helvetica" panose="020B0604020202020204" pitchFamily="34" charset="0"/>
                <a:ea typeface="Times New Roman" panose="02020603050405020304" pitchFamily="18" charset="0"/>
              </a:rPr>
              <a:t>approx</a:t>
            </a:r>
            <a:r>
              <a:rPr lang="en-GB" sz="1800" dirty="0">
                <a:latin typeface="Helvetica" panose="020B0604020202020204" pitchFamily="34" charset="0"/>
                <a:ea typeface="Times New Roman" panose="02020603050405020304" pitchFamily="18" charset="0"/>
              </a:rPr>
              <a:t> £11k - the main money makers were Hampers (Christmas and Summer) which between them raised £4k, Smarties challenge raised £1.3k, School Lottery £1.6k, Movie afternoons £700 and Mufti £700</a:t>
            </a:r>
            <a:endParaRPr lang="en-GB" sz="1800" dirty="0">
              <a:latin typeface="Calibri" panose="020F0502020204030204" pitchFamily="34" charset="0"/>
              <a:ea typeface="Calibri" panose="020F0502020204030204" pitchFamily="34" charset="0"/>
            </a:endParaRPr>
          </a:p>
          <a:p>
            <a:r>
              <a:rPr lang="en-GB" sz="1800" dirty="0">
                <a:latin typeface="Helvetica" panose="020B0604020202020204" pitchFamily="34" charset="0"/>
                <a:ea typeface="Times New Roman" panose="02020603050405020304" pitchFamily="18" charset="0"/>
              </a:rPr>
              <a:t> </a:t>
            </a:r>
            <a:endParaRPr lang="en-GB" sz="1800" dirty="0">
              <a:latin typeface="Calibri" panose="020F0502020204030204" pitchFamily="34" charset="0"/>
              <a:ea typeface="Calibri" panose="020F0502020204030204" pitchFamily="34" charset="0"/>
            </a:endParaRPr>
          </a:p>
          <a:p>
            <a:r>
              <a:rPr lang="en-GB" sz="1800" dirty="0">
                <a:latin typeface="Helvetica" panose="020B0604020202020204" pitchFamily="34" charset="0"/>
                <a:ea typeface="Times New Roman" panose="02020603050405020304" pitchFamily="18" charset="0"/>
              </a:rPr>
              <a:t>Main expenses were Maths No Problem and </a:t>
            </a:r>
            <a:r>
              <a:rPr lang="en-GB" sz="1800" dirty="0" err="1">
                <a:latin typeface="Helvetica" panose="020B0604020202020204" pitchFamily="34" charset="0"/>
                <a:ea typeface="Times New Roman" panose="02020603050405020304" pitchFamily="18" charset="0"/>
              </a:rPr>
              <a:t>Wifi</a:t>
            </a:r>
            <a:r>
              <a:rPr lang="en-GB" sz="1800" dirty="0">
                <a:latin typeface="Helvetica" panose="020B0604020202020204" pitchFamily="34" charset="0"/>
                <a:ea typeface="Times New Roman" panose="02020603050405020304" pitchFamily="18" charset="0"/>
              </a:rPr>
              <a:t> which were </a:t>
            </a:r>
            <a:r>
              <a:rPr lang="en-GB" sz="1800" dirty="0" err="1">
                <a:latin typeface="Helvetica" panose="020B0604020202020204" pitchFamily="34" charset="0"/>
                <a:ea typeface="Times New Roman" panose="02020603050405020304" pitchFamily="18" charset="0"/>
              </a:rPr>
              <a:t>approx</a:t>
            </a:r>
            <a:r>
              <a:rPr lang="en-GB" sz="1800" dirty="0">
                <a:latin typeface="Helvetica" panose="020B0604020202020204" pitchFamily="34" charset="0"/>
                <a:ea typeface="Times New Roman" panose="02020603050405020304" pitchFamily="18" charset="0"/>
              </a:rPr>
              <a:t> £5k in total</a:t>
            </a:r>
            <a:endParaRPr lang="en-GB" sz="1800" dirty="0">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E7EB927-9E25-4CF8-B4E9-8580221EDE22}" type="slidenum">
              <a:rPr lang="en-GB" smtClean="0"/>
              <a:t>5</a:t>
            </a:fld>
            <a:endParaRPr lang="en-GB"/>
          </a:p>
        </p:txBody>
      </p:sp>
    </p:spTree>
    <p:extLst>
      <p:ext uri="{BB962C8B-B14F-4D97-AF65-F5344CB8AC3E}">
        <p14:creationId xmlns:p14="http://schemas.microsoft.com/office/powerpoint/2010/main" val="203992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CAROLINE as we navigate the ‘back to normality’ coming out of Covid, we have had brilliant opportunities to hold events and fundraising challenges which have been a huge success.</a:t>
            </a:r>
          </a:p>
          <a:p>
            <a:r>
              <a:rPr lang="en-GB" sz="1800" dirty="0"/>
              <a:t> </a:t>
            </a:r>
          </a:p>
          <a:p>
            <a:r>
              <a:rPr lang="en-GB" sz="1800" dirty="0"/>
              <a:t>You can see here how much each endeavour has raised and though they have been scaled back from pre-Covid, and we are having to think smarter and run things more minimally without a chair, they are still raising lots of funds for our school.</a:t>
            </a:r>
          </a:p>
          <a:p>
            <a:endParaRPr lang="en-GB" sz="1800" dirty="0"/>
          </a:p>
          <a:p>
            <a:r>
              <a:rPr lang="en-GB" sz="1800" dirty="0"/>
              <a:t>TALK THROUGH YOUR NUMBERS</a:t>
            </a:r>
          </a:p>
          <a:p>
            <a:endParaRPr lang="en-GB" sz="1800" dirty="0"/>
          </a:p>
          <a:p>
            <a:endParaRPr lang="en-GB" sz="1800" dirty="0"/>
          </a:p>
        </p:txBody>
      </p:sp>
      <p:sp>
        <p:nvSpPr>
          <p:cNvPr id="4" name="Slide Number Placeholder 3"/>
          <p:cNvSpPr>
            <a:spLocks noGrp="1"/>
          </p:cNvSpPr>
          <p:nvPr>
            <p:ph type="sldNum" sz="quarter" idx="5"/>
          </p:nvPr>
        </p:nvSpPr>
        <p:spPr/>
        <p:txBody>
          <a:bodyPr/>
          <a:lstStyle/>
          <a:p>
            <a:fld id="{9E7EB927-9E25-4CF8-B4E9-8580221EDE22}" type="slidenum">
              <a:rPr lang="en-GB" smtClean="0"/>
              <a:t>6</a:t>
            </a:fld>
            <a:endParaRPr lang="en-GB"/>
          </a:p>
        </p:txBody>
      </p:sp>
    </p:spTree>
    <p:extLst>
      <p:ext uri="{BB962C8B-B14F-4D97-AF65-F5344CB8AC3E}">
        <p14:creationId xmlns:p14="http://schemas.microsoft.com/office/powerpoint/2010/main" val="424326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Much like the BBQ, where we had to think outside the box a bit, rather than try to recreate the summer fairs of old, we hope to have similar success with our ‘different version’ of Christmas! </a:t>
            </a:r>
          </a:p>
          <a:p>
            <a:endParaRPr lang="en-GB" sz="1600" dirty="0"/>
          </a:p>
          <a:p>
            <a:r>
              <a:rPr lang="en-GB" sz="1600" dirty="0"/>
              <a:t>The old Christmas Fair really was a labour of love and we were so lucky to have Rachel and her elves working round the clock to make that work. This year again we are trying to keep the fun, keep the spirit, but slightly scale back the level of work required from all involved. The Christmas Party seemed like a great way to keep all the things we love, keep the kids entertained, give us a chance to get our glad rags on and come together as a community. </a:t>
            </a:r>
          </a:p>
          <a:p>
            <a:endParaRPr lang="en-GB" sz="1600" dirty="0"/>
          </a:p>
          <a:p>
            <a:r>
              <a:rPr lang="en-GB" sz="1600" dirty="0"/>
              <a:t>We will be looking for volunteers for the stalls here and no doubt there will be work to do in the run up to the event (stuffing sweet bags for example!) but we will keep in touch with everyone via class reps on what we need from you.</a:t>
            </a:r>
          </a:p>
        </p:txBody>
      </p:sp>
      <p:sp>
        <p:nvSpPr>
          <p:cNvPr id="4" name="Slide Number Placeholder 3"/>
          <p:cNvSpPr>
            <a:spLocks noGrp="1"/>
          </p:cNvSpPr>
          <p:nvPr>
            <p:ph type="sldNum" sz="quarter" idx="5"/>
          </p:nvPr>
        </p:nvSpPr>
        <p:spPr/>
        <p:txBody>
          <a:bodyPr/>
          <a:lstStyle/>
          <a:p>
            <a:fld id="{9E7EB927-9E25-4CF8-B4E9-8580221EDE22}" type="slidenum">
              <a:rPr lang="en-GB" smtClean="0"/>
              <a:t>7</a:t>
            </a:fld>
            <a:endParaRPr lang="en-GB"/>
          </a:p>
        </p:txBody>
      </p:sp>
    </p:spTree>
    <p:extLst>
      <p:ext uri="{BB962C8B-B14F-4D97-AF65-F5344CB8AC3E}">
        <p14:creationId xmlns:p14="http://schemas.microsoft.com/office/powerpoint/2010/main" val="236972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It’s more important than ever for us to keep the non-event fundraising working in the background. These are some of the things we have already got up and running and maybe it’s worth a reminder via the class reps how you access these? We can provide. </a:t>
            </a:r>
          </a:p>
          <a:p>
            <a:endParaRPr lang="en-GB" sz="1400" dirty="0"/>
          </a:p>
          <a:p>
            <a:r>
              <a:rPr lang="en-GB" sz="1400" dirty="0"/>
              <a:t>You can see here I’ve got local businesses, Laura and Rachel are doing a great job in thinking about businesses to approach to make a straightforward donation to the cause (we can of course publicise them on our </a:t>
            </a:r>
            <a:r>
              <a:rPr lang="en-GB" sz="1400" dirty="0" err="1"/>
              <a:t>facebook</a:t>
            </a:r>
            <a:r>
              <a:rPr lang="en-GB" sz="1400" dirty="0"/>
              <a:t>, school newsletters and through </a:t>
            </a:r>
            <a:r>
              <a:rPr lang="en-GB" sz="1400" dirty="0" err="1"/>
              <a:t>whatsapp</a:t>
            </a:r>
            <a:r>
              <a:rPr lang="en-GB" sz="1400" dirty="0"/>
              <a:t> groups etc if that helps!) – they have good lead with Phillimore Community Centre - waiting to hear what they can do for us! </a:t>
            </a:r>
          </a:p>
          <a:p>
            <a:endParaRPr lang="en-GB" sz="1400" dirty="0"/>
          </a:p>
          <a:p>
            <a:r>
              <a:rPr lang="en-GB" sz="1400" dirty="0"/>
              <a:t>It was amazing to get the 50 Club filled up, this makes the PTA £3K without any activity except the drawing of the number each month. </a:t>
            </a:r>
          </a:p>
          <a:p>
            <a:endParaRPr lang="en-GB" sz="1400" dirty="0"/>
          </a:p>
          <a:p>
            <a:r>
              <a:rPr lang="en-GB" sz="1400" dirty="0"/>
              <a:t>There have been other ideas in the past such as a recipe book – too late for Christmas now but could look to have them ready for sale by Mothers Day? Facebook 2</a:t>
            </a:r>
            <a:r>
              <a:rPr lang="en-GB" sz="1400" baseline="30000" dirty="0"/>
              <a:t>nd</a:t>
            </a:r>
            <a:r>
              <a:rPr lang="en-GB" sz="1400" dirty="0"/>
              <a:t> hand sales group was another idea if anyone could support that. Any more for any more?</a:t>
            </a:r>
          </a:p>
        </p:txBody>
      </p:sp>
      <p:sp>
        <p:nvSpPr>
          <p:cNvPr id="4" name="Slide Number Placeholder 3"/>
          <p:cNvSpPr>
            <a:spLocks noGrp="1"/>
          </p:cNvSpPr>
          <p:nvPr>
            <p:ph type="sldNum" sz="quarter" idx="5"/>
          </p:nvPr>
        </p:nvSpPr>
        <p:spPr/>
        <p:txBody>
          <a:bodyPr/>
          <a:lstStyle/>
          <a:p>
            <a:fld id="{9E7EB927-9E25-4CF8-B4E9-8580221EDE22}" type="slidenum">
              <a:rPr lang="en-GB" smtClean="0"/>
              <a:t>8</a:t>
            </a:fld>
            <a:endParaRPr lang="en-GB"/>
          </a:p>
        </p:txBody>
      </p:sp>
    </p:spTree>
    <p:extLst>
      <p:ext uri="{BB962C8B-B14F-4D97-AF65-F5344CB8AC3E}">
        <p14:creationId xmlns:p14="http://schemas.microsoft.com/office/powerpoint/2010/main" val="310987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It’s more important than ever for us to keep the non-event fundraising working in the background. These are some of the things we have already got up and running and maybe it’s worth a reminder via the class reps how you access these? We can provide. </a:t>
            </a:r>
          </a:p>
          <a:p>
            <a:endParaRPr lang="en-GB" sz="1400" dirty="0"/>
          </a:p>
          <a:p>
            <a:r>
              <a:rPr lang="en-GB" sz="1400" dirty="0"/>
              <a:t>You can see here I’ve got local businesses, Laura and Rachel are doing a great job in thinking about businesses to approach to make a straightforward donation to the cause (we can of course publicise them on our </a:t>
            </a:r>
            <a:r>
              <a:rPr lang="en-GB" sz="1400" dirty="0" err="1"/>
              <a:t>facebook</a:t>
            </a:r>
            <a:r>
              <a:rPr lang="en-GB" sz="1400" dirty="0"/>
              <a:t>, school newsletters and through </a:t>
            </a:r>
            <a:r>
              <a:rPr lang="en-GB" sz="1400" dirty="0" err="1"/>
              <a:t>whatsapp</a:t>
            </a:r>
            <a:r>
              <a:rPr lang="en-GB" sz="1400" dirty="0"/>
              <a:t> groups etc if that helps!) – they have good lead with Phillimore Community Centre - waiting to hear what they can do for us! </a:t>
            </a:r>
          </a:p>
          <a:p>
            <a:endParaRPr lang="en-GB" sz="1400" dirty="0"/>
          </a:p>
          <a:p>
            <a:r>
              <a:rPr lang="en-GB" sz="1400" dirty="0"/>
              <a:t>It was amazing to get the 50 Club filled up, this makes the PTA £3K without any activity except the drawing of the number each month. </a:t>
            </a:r>
          </a:p>
          <a:p>
            <a:endParaRPr lang="en-GB" sz="1400" dirty="0"/>
          </a:p>
          <a:p>
            <a:r>
              <a:rPr lang="en-GB" sz="1400" dirty="0"/>
              <a:t>There have been other ideas in the past such as a recipe book – too late for Christmas now but could look to have them ready for sale by Mothers Day? Facebook 2</a:t>
            </a:r>
            <a:r>
              <a:rPr lang="en-GB" sz="1400" baseline="30000" dirty="0"/>
              <a:t>nd</a:t>
            </a:r>
            <a:r>
              <a:rPr lang="en-GB" sz="1400" dirty="0"/>
              <a:t> hand sales group was another idea if anyone could support that. Any more for any more?</a:t>
            </a:r>
          </a:p>
        </p:txBody>
      </p:sp>
      <p:sp>
        <p:nvSpPr>
          <p:cNvPr id="4" name="Slide Number Placeholder 3"/>
          <p:cNvSpPr>
            <a:spLocks noGrp="1"/>
          </p:cNvSpPr>
          <p:nvPr>
            <p:ph type="sldNum" sz="quarter" idx="5"/>
          </p:nvPr>
        </p:nvSpPr>
        <p:spPr/>
        <p:txBody>
          <a:bodyPr/>
          <a:lstStyle/>
          <a:p>
            <a:fld id="{9E7EB927-9E25-4CF8-B4E9-8580221EDE22}" type="slidenum">
              <a:rPr lang="en-GB" smtClean="0"/>
              <a:t>9</a:t>
            </a:fld>
            <a:endParaRPr lang="en-GB"/>
          </a:p>
        </p:txBody>
      </p:sp>
    </p:spTree>
    <p:extLst>
      <p:ext uri="{BB962C8B-B14F-4D97-AF65-F5344CB8AC3E}">
        <p14:creationId xmlns:p14="http://schemas.microsoft.com/office/powerpoint/2010/main" val="2669429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FBD7D-A514-4F57-A156-AFBF9D6BBD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9B299E-BE43-425C-B1B7-65FE3BC23A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890E0D-E2C2-4150-B7A3-9EFD1447A6A1}"/>
              </a:ext>
            </a:extLst>
          </p:cNvPr>
          <p:cNvSpPr>
            <a:spLocks noGrp="1"/>
          </p:cNvSpPr>
          <p:nvPr>
            <p:ph type="dt" sz="half" idx="10"/>
          </p:nvPr>
        </p:nvSpPr>
        <p:spPr/>
        <p:txBody>
          <a:bodyPr/>
          <a:lstStyle/>
          <a:p>
            <a:fld id="{D411B7AB-541E-4567-B8FE-858355F51BFD}" type="datetimeFigureOut">
              <a:rPr lang="en-GB" smtClean="0"/>
              <a:t>12/06/2023</a:t>
            </a:fld>
            <a:endParaRPr lang="en-GB"/>
          </a:p>
        </p:txBody>
      </p:sp>
      <p:sp>
        <p:nvSpPr>
          <p:cNvPr id="5" name="Footer Placeholder 4">
            <a:extLst>
              <a:ext uri="{FF2B5EF4-FFF2-40B4-BE49-F238E27FC236}">
                <a16:creationId xmlns:a16="http://schemas.microsoft.com/office/drawing/2014/main" id="{BBCAF278-2A15-4807-B435-73C5603362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DD7AE4-0097-4E61-BEB0-E719B984EDD6}"/>
              </a:ext>
            </a:extLst>
          </p:cNvPr>
          <p:cNvSpPr>
            <a:spLocks noGrp="1"/>
          </p:cNvSpPr>
          <p:nvPr>
            <p:ph type="sldNum" sz="quarter" idx="12"/>
          </p:nvPr>
        </p:nvSpPr>
        <p:spPr/>
        <p:txBody>
          <a:bodyPr/>
          <a:lstStyle/>
          <a:p>
            <a:fld id="{A8172CA4-8C96-416E-A8CB-75BFF0BDBE8C}" type="slidenum">
              <a:rPr lang="en-GB" smtClean="0"/>
              <a:t>‹#›</a:t>
            </a:fld>
            <a:endParaRPr lang="en-GB"/>
          </a:p>
        </p:txBody>
      </p:sp>
    </p:spTree>
    <p:extLst>
      <p:ext uri="{BB962C8B-B14F-4D97-AF65-F5344CB8AC3E}">
        <p14:creationId xmlns:p14="http://schemas.microsoft.com/office/powerpoint/2010/main" val="195270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EBFE5-2634-45E0-9421-A4E753174C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939249-ACD5-41CE-9CED-4991B4EA28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40AC1D-5DCF-45FD-B35E-23ED95C13164}"/>
              </a:ext>
            </a:extLst>
          </p:cNvPr>
          <p:cNvSpPr>
            <a:spLocks noGrp="1"/>
          </p:cNvSpPr>
          <p:nvPr>
            <p:ph type="dt" sz="half" idx="10"/>
          </p:nvPr>
        </p:nvSpPr>
        <p:spPr/>
        <p:txBody>
          <a:bodyPr/>
          <a:lstStyle/>
          <a:p>
            <a:fld id="{D411B7AB-541E-4567-B8FE-858355F51BFD}" type="datetimeFigureOut">
              <a:rPr lang="en-GB" smtClean="0"/>
              <a:t>12/06/2023</a:t>
            </a:fld>
            <a:endParaRPr lang="en-GB"/>
          </a:p>
        </p:txBody>
      </p:sp>
      <p:sp>
        <p:nvSpPr>
          <p:cNvPr id="5" name="Footer Placeholder 4">
            <a:extLst>
              <a:ext uri="{FF2B5EF4-FFF2-40B4-BE49-F238E27FC236}">
                <a16:creationId xmlns:a16="http://schemas.microsoft.com/office/drawing/2014/main" id="{CA657087-C28D-4EE6-8FCC-7345D02968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B68B36-F466-4337-9C11-011ACDD4F001}"/>
              </a:ext>
            </a:extLst>
          </p:cNvPr>
          <p:cNvSpPr>
            <a:spLocks noGrp="1"/>
          </p:cNvSpPr>
          <p:nvPr>
            <p:ph type="sldNum" sz="quarter" idx="12"/>
          </p:nvPr>
        </p:nvSpPr>
        <p:spPr/>
        <p:txBody>
          <a:bodyPr/>
          <a:lstStyle/>
          <a:p>
            <a:fld id="{A8172CA4-8C96-416E-A8CB-75BFF0BDBE8C}" type="slidenum">
              <a:rPr lang="en-GB" smtClean="0"/>
              <a:t>‹#›</a:t>
            </a:fld>
            <a:endParaRPr lang="en-GB"/>
          </a:p>
        </p:txBody>
      </p:sp>
    </p:spTree>
    <p:extLst>
      <p:ext uri="{BB962C8B-B14F-4D97-AF65-F5344CB8AC3E}">
        <p14:creationId xmlns:p14="http://schemas.microsoft.com/office/powerpoint/2010/main" val="68039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33E9B-BED9-415A-801C-9EA1B7E3D0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A3BDFA-16DC-4891-8494-C450D10EAC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5E726A-648D-4D0C-BE4E-687B5E98BB7F}"/>
              </a:ext>
            </a:extLst>
          </p:cNvPr>
          <p:cNvSpPr>
            <a:spLocks noGrp="1"/>
          </p:cNvSpPr>
          <p:nvPr>
            <p:ph type="dt" sz="half" idx="10"/>
          </p:nvPr>
        </p:nvSpPr>
        <p:spPr/>
        <p:txBody>
          <a:bodyPr/>
          <a:lstStyle/>
          <a:p>
            <a:fld id="{D411B7AB-541E-4567-B8FE-858355F51BFD}" type="datetimeFigureOut">
              <a:rPr lang="en-GB" smtClean="0"/>
              <a:t>12/06/2023</a:t>
            </a:fld>
            <a:endParaRPr lang="en-GB"/>
          </a:p>
        </p:txBody>
      </p:sp>
      <p:sp>
        <p:nvSpPr>
          <p:cNvPr id="5" name="Footer Placeholder 4">
            <a:extLst>
              <a:ext uri="{FF2B5EF4-FFF2-40B4-BE49-F238E27FC236}">
                <a16:creationId xmlns:a16="http://schemas.microsoft.com/office/drawing/2014/main" id="{85CE6937-84AE-4DD9-A41C-A6A315607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F0799A-A442-441E-A285-D938F29F9EF0}"/>
              </a:ext>
            </a:extLst>
          </p:cNvPr>
          <p:cNvSpPr>
            <a:spLocks noGrp="1"/>
          </p:cNvSpPr>
          <p:nvPr>
            <p:ph type="sldNum" sz="quarter" idx="12"/>
          </p:nvPr>
        </p:nvSpPr>
        <p:spPr/>
        <p:txBody>
          <a:bodyPr/>
          <a:lstStyle/>
          <a:p>
            <a:fld id="{A8172CA4-8C96-416E-A8CB-75BFF0BDBE8C}" type="slidenum">
              <a:rPr lang="en-GB" smtClean="0"/>
              <a:t>‹#›</a:t>
            </a:fld>
            <a:endParaRPr lang="en-GB"/>
          </a:p>
        </p:txBody>
      </p:sp>
    </p:spTree>
    <p:extLst>
      <p:ext uri="{BB962C8B-B14F-4D97-AF65-F5344CB8AC3E}">
        <p14:creationId xmlns:p14="http://schemas.microsoft.com/office/powerpoint/2010/main" val="371654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09DD-6DCB-4EFE-98F4-4180B01BDB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E38375-A2C1-4736-9E78-9C1C23533E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930EA6-9FAC-4A97-BDFA-115D984B7203}"/>
              </a:ext>
            </a:extLst>
          </p:cNvPr>
          <p:cNvSpPr>
            <a:spLocks noGrp="1"/>
          </p:cNvSpPr>
          <p:nvPr>
            <p:ph type="dt" sz="half" idx="10"/>
          </p:nvPr>
        </p:nvSpPr>
        <p:spPr/>
        <p:txBody>
          <a:bodyPr/>
          <a:lstStyle/>
          <a:p>
            <a:fld id="{D411B7AB-541E-4567-B8FE-858355F51BFD}" type="datetimeFigureOut">
              <a:rPr lang="en-GB" smtClean="0"/>
              <a:t>12/06/2023</a:t>
            </a:fld>
            <a:endParaRPr lang="en-GB"/>
          </a:p>
        </p:txBody>
      </p:sp>
      <p:sp>
        <p:nvSpPr>
          <p:cNvPr id="5" name="Footer Placeholder 4">
            <a:extLst>
              <a:ext uri="{FF2B5EF4-FFF2-40B4-BE49-F238E27FC236}">
                <a16:creationId xmlns:a16="http://schemas.microsoft.com/office/drawing/2014/main" id="{AEFF373E-A386-487D-A9C3-5AE4510649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0F06C3-A49F-4484-ACA7-CC15F3AC4E4A}"/>
              </a:ext>
            </a:extLst>
          </p:cNvPr>
          <p:cNvSpPr>
            <a:spLocks noGrp="1"/>
          </p:cNvSpPr>
          <p:nvPr>
            <p:ph type="sldNum" sz="quarter" idx="12"/>
          </p:nvPr>
        </p:nvSpPr>
        <p:spPr/>
        <p:txBody>
          <a:bodyPr/>
          <a:lstStyle/>
          <a:p>
            <a:fld id="{A8172CA4-8C96-416E-A8CB-75BFF0BDBE8C}" type="slidenum">
              <a:rPr lang="en-GB" smtClean="0"/>
              <a:t>‹#›</a:t>
            </a:fld>
            <a:endParaRPr lang="en-GB"/>
          </a:p>
        </p:txBody>
      </p:sp>
    </p:spTree>
    <p:extLst>
      <p:ext uri="{BB962C8B-B14F-4D97-AF65-F5344CB8AC3E}">
        <p14:creationId xmlns:p14="http://schemas.microsoft.com/office/powerpoint/2010/main" val="27759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8C26-779F-4234-BB4E-829A2ACF2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D2B5B3-1BDF-4E1A-9915-26485BFF97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1B67B1-1431-4BE9-9A03-F241CBC200C1}"/>
              </a:ext>
            </a:extLst>
          </p:cNvPr>
          <p:cNvSpPr>
            <a:spLocks noGrp="1"/>
          </p:cNvSpPr>
          <p:nvPr>
            <p:ph type="dt" sz="half" idx="10"/>
          </p:nvPr>
        </p:nvSpPr>
        <p:spPr/>
        <p:txBody>
          <a:bodyPr/>
          <a:lstStyle/>
          <a:p>
            <a:fld id="{D411B7AB-541E-4567-B8FE-858355F51BFD}" type="datetimeFigureOut">
              <a:rPr lang="en-GB" smtClean="0"/>
              <a:t>12/06/2023</a:t>
            </a:fld>
            <a:endParaRPr lang="en-GB"/>
          </a:p>
        </p:txBody>
      </p:sp>
      <p:sp>
        <p:nvSpPr>
          <p:cNvPr id="5" name="Footer Placeholder 4">
            <a:extLst>
              <a:ext uri="{FF2B5EF4-FFF2-40B4-BE49-F238E27FC236}">
                <a16:creationId xmlns:a16="http://schemas.microsoft.com/office/drawing/2014/main" id="{91744257-C4F6-4E9E-ABC3-3E58160832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06B3A7-7BB4-4717-8F32-44FC0EDD6AD1}"/>
              </a:ext>
            </a:extLst>
          </p:cNvPr>
          <p:cNvSpPr>
            <a:spLocks noGrp="1"/>
          </p:cNvSpPr>
          <p:nvPr>
            <p:ph type="sldNum" sz="quarter" idx="12"/>
          </p:nvPr>
        </p:nvSpPr>
        <p:spPr/>
        <p:txBody>
          <a:bodyPr/>
          <a:lstStyle/>
          <a:p>
            <a:fld id="{A8172CA4-8C96-416E-A8CB-75BFF0BDBE8C}" type="slidenum">
              <a:rPr lang="en-GB" smtClean="0"/>
              <a:t>‹#›</a:t>
            </a:fld>
            <a:endParaRPr lang="en-GB"/>
          </a:p>
        </p:txBody>
      </p:sp>
    </p:spTree>
    <p:extLst>
      <p:ext uri="{BB962C8B-B14F-4D97-AF65-F5344CB8AC3E}">
        <p14:creationId xmlns:p14="http://schemas.microsoft.com/office/powerpoint/2010/main" val="302244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D4DD-D33B-4CA0-AB1C-61C827366B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6A99F6-C313-4068-87F3-64BC7F7FBC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8177CB-8AE7-4238-9729-073B8BCAB9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5B5E6F-71BA-4656-BC09-65B57F439F74}"/>
              </a:ext>
            </a:extLst>
          </p:cNvPr>
          <p:cNvSpPr>
            <a:spLocks noGrp="1"/>
          </p:cNvSpPr>
          <p:nvPr>
            <p:ph type="dt" sz="half" idx="10"/>
          </p:nvPr>
        </p:nvSpPr>
        <p:spPr/>
        <p:txBody>
          <a:bodyPr/>
          <a:lstStyle/>
          <a:p>
            <a:fld id="{D411B7AB-541E-4567-B8FE-858355F51BFD}" type="datetimeFigureOut">
              <a:rPr lang="en-GB" smtClean="0"/>
              <a:t>12/06/2023</a:t>
            </a:fld>
            <a:endParaRPr lang="en-GB"/>
          </a:p>
        </p:txBody>
      </p:sp>
      <p:sp>
        <p:nvSpPr>
          <p:cNvPr id="6" name="Footer Placeholder 5">
            <a:extLst>
              <a:ext uri="{FF2B5EF4-FFF2-40B4-BE49-F238E27FC236}">
                <a16:creationId xmlns:a16="http://schemas.microsoft.com/office/drawing/2014/main" id="{01C77194-1679-43EA-9571-2FC9AC3D2B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4908A4-AB51-40A9-9FA3-3D3CB8679D65}"/>
              </a:ext>
            </a:extLst>
          </p:cNvPr>
          <p:cNvSpPr>
            <a:spLocks noGrp="1"/>
          </p:cNvSpPr>
          <p:nvPr>
            <p:ph type="sldNum" sz="quarter" idx="12"/>
          </p:nvPr>
        </p:nvSpPr>
        <p:spPr/>
        <p:txBody>
          <a:bodyPr/>
          <a:lstStyle/>
          <a:p>
            <a:fld id="{A8172CA4-8C96-416E-A8CB-75BFF0BDBE8C}" type="slidenum">
              <a:rPr lang="en-GB" smtClean="0"/>
              <a:t>‹#›</a:t>
            </a:fld>
            <a:endParaRPr lang="en-GB"/>
          </a:p>
        </p:txBody>
      </p:sp>
    </p:spTree>
    <p:extLst>
      <p:ext uri="{BB962C8B-B14F-4D97-AF65-F5344CB8AC3E}">
        <p14:creationId xmlns:p14="http://schemas.microsoft.com/office/powerpoint/2010/main" val="1731610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DA69-497F-46ED-8166-034DCE27F5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64A8F2-021A-4E0E-985A-523EE8398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86E080-29A8-41DC-9527-D7DBA610B3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5B4110-3DDF-47EE-B303-BE940075E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E6D815-DB44-422F-9DA8-85CE131100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580452-AE11-4712-9620-A5DECA3CC5C2}"/>
              </a:ext>
            </a:extLst>
          </p:cNvPr>
          <p:cNvSpPr>
            <a:spLocks noGrp="1"/>
          </p:cNvSpPr>
          <p:nvPr>
            <p:ph type="dt" sz="half" idx="10"/>
          </p:nvPr>
        </p:nvSpPr>
        <p:spPr/>
        <p:txBody>
          <a:bodyPr/>
          <a:lstStyle/>
          <a:p>
            <a:fld id="{D411B7AB-541E-4567-B8FE-858355F51BFD}" type="datetimeFigureOut">
              <a:rPr lang="en-GB" smtClean="0"/>
              <a:t>12/06/2023</a:t>
            </a:fld>
            <a:endParaRPr lang="en-GB"/>
          </a:p>
        </p:txBody>
      </p:sp>
      <p:sp>
        <p:nvSpPr>
          <p:cNvPr id="8" name="Footer Placeholder 7">
            <a:extLst>
              <a:ext uri="{FF2B5EF4-FFF2-40B4-BE49-F238E27FC236}">
                <a16:creationId xmlns:a16="http://schemas.microsoft.com/office/drawing/2014/main" id="{0D7B8F8C-C1A6-44EA-ADCE-ABEE01ACC5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5AD09B-4147-4205-AB71-4A8F92AFACEA}"/>
              </a:ext>
            </a:extLst>
          </p:cNvPr>
          <p:cNvSpPr>
            <a:spLocks noGrp="1"/>
          </p:cNvSpPr>
          <p:nvPr>
            <p:ph type="sldNum" sz="quarter" idx="12"/>
          </p:nvPr>
        </p:nvSpPr>
        <p:spPr/>
        <p:txBody>
          <a:bodyPr/>
          <a:lstStyle/>
          <a:p>
            <a:fld id="{A8172CA4-8C96-416E-A8CB-75BFF0BDBE8C}" type="slidenum">
              <a:rPr lang="en-GB" smtClean="0"/>
              <a:t>‹#›</a:t>
            </a:fld>
            <a:endParaRPr lang="en-GB"/>
          </a:p>
        </p:txBody>
      </p:sp>
    </p:spTree>
    <p:extLst>
      <p:ext uri="{BB962C8B-B14F-4D97-AF65-F5344CB8AC3E}">
        <p14:creationId xmlns:p14="http://schemas.microsoft.com/office/powerpoint/2010/main" val="423324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EF23-FA6C-4C62-97CE-9F373F5398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E6878E-14CB-4D36-9938-BA5E920E1AE9}"/>
              </a:ext>
            </a:extLst>
          </p:cNvPr>
          <p:cNvSpPr>
            <a:spLocks noGrp="1"/>
          </p:cNvSpPr>
          <p:nvPr>
            <p:ph type="dt" sz="half" idx="10"/>
          </p:nvPr>
        </p:nvSpPr>
        <p:spPr/>
        <p:txBody>
          <a:bodyPr/>
          <a:lstStyle/>
          <a:p>
            <a:fld id="{D411B7AB-541E-4567-B8FE-858355F51BFD}" type="datetimeFigureOut">
              <a:rPr lang="en-GB" smtClean="0"/>
              <a:t>12/06/2023</a:t>
            </a:fld>
            <a:endParaRPr lang="en-GB"/>
          </a:p>
        </p:txBody>
      </p:sp>
      <p:sp>
        <p:nvSpPr>
          <p:cNvPr id="4" name="Footer Placeholder 3">
            <a:extLst>
              <a:ext uri="{FF2B5EF4-FFF2-40B4-BE49-F238E27FC236}">
                <a16:creationId xmlns:a16="http://schemas.microsoft.com/office/drawing/2014/main" id="{FC98BF16-1746-408A-B3BD-208538181F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6486FFF-3DDA-4140-99DE-51B39DCCCC4A}"/>
              </a:ext>
            </a:extLst>
          </p:cNvPr>
          <p:cNvSpPr>
            <a:spLocks noGrp="1"/>
          </p:cNvSpPr>
          <p:nvPr>
            <p:ph type="sldNum" sz="quarter" idx="12"/>
          </p:nvPr>
        </p:nvSpPr>
        <p:spPr/>
        <p:txBody>
          <a:bodyPr/>
          <a:lstStyle/>
          <a:p>
            <a:fld id="{A8172CA4-8C96-416E-A8CB-75BFF0BDBE8C}" type="slidenum">
              <a:rPr lang="en-GB" smtClean="0"/>
              <a:t>‹#›</a:t>
            </a:fld>
            <a:endParaRPr lang="en-GB"/>
          </a:p>
        </p:txBody>
      </p:sp>
    </p:spTree>
    <p:extLst>
      <p:ext uri="{BB962C8B-B14F-4D97-AF65-F5344CB8AC3E}">
        <p14:creationId xmlns:p14="http://schemas.microsoft.com/office/powerpoint/2010/main" val="219865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9C4DA-4365-4C92-BF62-87279F129991}"/>
              </a:ext>
            </a:extLst>
          </p:cNvPr>
          <p:cNvSpPr>
            <a:spLocks noGrp="1"/>
          </p:cNvSpPr>
          <p:nvPr>
            <p:ph type="dt" sz="half" idx="10"/>
          </p:nvPr>
        </p:nvSpPr>
        <p:spPr/>
        <p:txBody>
          <a:bodyPr/>
          <a:lstStyle/>
          <a:p>
            <a:fld id="{D411B7AB-541E-4567-B8FE-858355F51BFD}" type="datetimeFigureOut">
              <a:rPr lang="en-GB" smtClean="0"/>
              <a:t>12/06/2023</a:t>
            </a:fld>
            <a:endParaRPr lang="en-GB"/>
          </a:p>
        </p:txBody>
      </p:sp>
      <p:sp>
        <p:nvSpPr>
          <p:cNvPr id="3" name="Footer Placeholder 2">
            <a:extLst>
              <a:ext uri="{FF2B5EF4-FFF2-40B4-BE49-F238E27FC236}">
                <a16:creationId xmlns:a16="http://schemas.microsoft.com/office/drawing/2014/main" id="{5B692B0A-7055-4370-8ED1-04C8A933A5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F3BCFE-111E-4181-8D64-23764025361E}"/>
              </a:ext>
            </a:extLst>
          </p:cNvPr>
          <p:cNvSpPr>
            <a:spLocks noGrp="1"/>
          </p:cNvSpPr>
          <p:nvPr>
            <p:ph type="sldNum" sz="quarter" idx="12"/>
          </p:nvPr>
        </p:nvSpPr>
        <p:spPr/>
        <p:txBody>
          <a:bodyPr/>
          <a:lstStyle/>
          <a:p>
            <a:fld id="{A8172CA4-8C96-416E-A8CB-75BFF0BDBE8C}" type="slidenum">
              <a:rPr lang="en-GB" smtClean="0"/>
              <a:t>‹#›</a:t>
            </a:fld>
            <a:endParaRPr lang="en-GB"/>
          </a:p>
        </p:txBody>
      </p:sp>
    </p:spTree>
    <p:extLst>
      <p:ext uri="{BB962C8B-B14F-4D97-AF65-F5344CB8AC3E}">
        <p14:creationId xmlns:p14="http://schemas.microsoft.com/office/powerpoint/2010/main" val="191199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CEE0-154B-4E8C-B0F1-CB747DB881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679979-E229-48ED-90D9-96BCFFA7AF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D47EF3-1A43-496D-AC9D-9EE0D3A2A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7828A-A9DD-4327-BB5C-BA8418A368FE}"/>
              </a:ext>
            </a:extLst>
          </p:cNvPr>
          <p:cNvSpPr>
            <a:spLocks noGrp="1"/>
          </p:cNvSpPr>
          <p:nvPr>
            <p:ph type="dt" sz="half" idx="10"/>
          </p:nvPr>
        </p:nvSpPr>
        <p:spPr/>
        <p:txBody>
          <a:bodyPr/>
          <a:lstStyle/>
          <a:p>
            <a:fld id="{D411B7AB-541E-4567-B8FE-858355F51BFD}" type="datetimeFigureOut">
              <a:rPr lang="en-GB" smtClean="0"/>
              <a:t>12/06/2023</a:t>
            </a:fld>
            <a:endParaRPr lang="en-GB"/>
          </a:p>
        </p:txBody>
      </p:sp>
      <p:sp>
        <p:nvSpPr>
          <p:cNvPr id="6" name="Footer Placeholder 5">
            <a:extLst>
              <a:ext uri="{FF2B5EF4-FFF2-40B4-BE49-F238E27FC236}">
                <a16:creationId xmlns:a16="http://schemas.microsoft.com/office/drawing/2014/main" id="{AAA0A012-ADA7-4952-8BE0-ACF5A9415D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01CDA2-9FFB-41AB-860E-358E2C1CA5D5}"/>
              </a:ext>
            </a:extLst>
          </p:cNvPr>
          <p:cNvSpPr>
            <a:spLocks noGrp="1"/>
          </p:cNvSpPr>
          <p:nvPr>
            <p:ph type="sldNum" sz="quarter" idx="12"/>
          </p:nvPr>
        </p:nvSpPr>
        <p:spPr/>
        <p:txBody>
          <a:bodyPr/>
          <a:lstStyle/>
          <a:p>
            <a:fld id="{A8172CA4-8C96-416E-A8CB-75BFF0BDBE8C}" type="slidenum">
              <a:rPr lang="en-GB" smtClean="0"/>
              <a:t>‹#›</a:t>
            </a:fld>
            <a:endParaRPr lang="en-GB"/>
          </a:p>
        </p:txBody>
      </p:sp>
    </p:spTree>
    <p:extLst>
      <p:ext uri="{BB962C8B-B14F-4D97-AF65-F5344CB8AC3E}">
        <p14:creationId xmlns:p14="http://schemas.microsoft.com/office/powerpoint/2010/main" val="50130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06D3-BBB2-411D-9294-E760559E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2983C9-CBED-4BD5-BB69-92EFC75E2E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1DA027-65C8-4307-A2C9-51B146DCF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0D0109-117D-4BFD-9A7C-F3D779FFD53C}"/>
              </a:ext>
            </a:extLst>
          </p:cNvPr>
          <p:cNvSpPr>
            <a:spLocks noGrp="1"/>
          </p:cNvSpPr>
          <p:nvPr>
            <p:ph type="dt" sz="half" idx="10"/>
          </p:nvPr>
        </p:nvSpPr>
        <p:spPr/>
        <p:txBody>
          <a:bodyPr/>
          <a:lstStyle/>
          <a:p>
            <a:fld id="{D411B7AB-541E-4567-B8FE-858355F51BFD}" type="datetimeFigureOut">
              <a:rPr lang="en-GB" smtClean="0"/>
              <a:t>12/06/2023</a:t>
            </a:fld>
            <a:endParaRPr lang="en-GB"/>
          </a:p>
        </p:txBody>
      </p:sp>
      <p:sp>
        <p:nvSpPr>
          <p:cNvPr id="6" name="Footer Placeholder 5">
            <a:extLst>
              <a:ext uri="{FF2B5EF4-FFF2-40B4-BE49-F238E27FC236}">
                <a16:creationId xmlns:a16="http://schemas.microsoft.com/office/drawing/2014/main" id="{F7926624-2D22-449B-AF85-B8B93539DC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F38D5B-E97A-4743-946F-A8981329C26F}"/>
              </a:ext>
            </a:extLst>
          </p:cNvPr>
          <p:cNvSpPr>
            <a:spLocks noGrp="1"/>
          </p:cNvSpPr>
          <p:nvPr>
            <p:ph type="sldNum" sz="quarter" idx="12"/>
          </p:nvPr>
        </p:nvSpPr>
        <p:spPr/>
        <p:txBody>
          <a:bodyPr/>
          <a:lstStyle/>
          <a:p>
            <a:fld id="{A8172CA4-8C96-416E-A8CB-75BFF0BDBE8C}" type="slidenum">
              <a:rPr lang="en-GB" smtClean="0"/>
              <a:t>‹#›</a:t>
            </a:fld>
            <a:endParaRPr lang="en-GB"/>
          </a:p>
        </p:txBody>
      </p:sp>
    </p:spTree>
    <p:extLst>
      <p:ext uri="{BB962C8B-B14F-4D97-AF65-F5344CB8AC3E}">
        <p14:creationId xmlns:p14="http://schemas.microsoft.com/office/powerpoint/2010/main" val="397631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F21175-DAB4-4DB5-A094-E8C8235DA6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FD6C97-48AE-49D5-B399-BF3A23983A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8698A1-74CC-4EC8-B2F5-48D99FF51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1B7AB-541E-4567-B8FE-858355F51BFD}" type="datetimeFigureOut">
              <a:rPr lang="en-GB" smtClean="0"/>
              <a:t>12/06/2023</a:t>
            </a:fld>
            <a:endParaRPr lang="en-GB"/>
          </a:p>
        </p:txBody>
      </p:sp>
      <p:sp>
        <p:nvSpPr>
          <p:cNvPr id="5" name="Footer Placeholder 4">
            <a:extLst>
              <a:ext uri="{FF2B5EF4-FFF2-40B4-BE49-F238E27FC236}">
                <a16:creationId xmlns:a16="http://schemas.microsoft.com/office/drawing/2014/main" id="{E6B0B2A9-EA30-4A4F-9AC6-42E559C0D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E732837-EFD2-4265-8214-F27B03232A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72CA4-8C96-416E-A8CB-75BFF0BDBE8C}" type="slidenum">
              <a:rPr lang="en-GB" smtClean="0"/>
              <a:t>‹#›</a:t>
            </a:fld>
            <a:endParaRPr lang="en-GB"/>
          </a:p>
        </p:txBody>
      </p:sp>
    </p:spTree>
    <p:extLst>
      <p:ext uri="{BB962C8B-B14F-4D97-AF65-F5344CB8AC3E}">
        <p14:creationId xmlns:p14="http://schemas.microsoft.com/office/powerpoint/2010/main" val="157884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drians.herts.sch.uk/pta/" TargetMode="External"/><Relationship Id="rId2" Type="http://schemas.openxmlformats.org/officeDocument/2006/relationships/hyperlink" Target="http://www.facebook.com/groups/stadriansparents"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g"/><Relationship Id="rId18" Type="http://schemas.openxmlformats.org/officeDocument/2006/relationships/image" Target="../media/image21.jpg"/><Relationship Id="rId3" Type="http://schemas.openxmlformats.org/officeDocument/2006/relationships/oleObject" Target="../embeddings/oleObject1.bin"/><Relationship Id="rId7" Type="http://schemas.openxmlformats.org/officeDocument/2006/relationships/image" Target="../media/image1.png"/><Relationship Id="rId12" Type="http://schemas.openxmlformats.org/officeDocument/2006/relationships/image" Target="../media/image15.jpg"/><Relationship Id="rId17" Type="http://schemas.openxmlformats.org/officeDocument/2006/relationships/image" Target="../media/image20.jpg"/><Relationship Id="rId2" Type="http://schemas.openxmlformats.org/officeDocument/2006/relationships/notesSlide" Target="../notesSlides/notesSlide4.xml"/><Relationship Id="rId16"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4.jpg"/><Relationship Id="rId5" Type="http://schemas.openxmlformats.org/officeDocument/2006/relationships/image" Target="../media/image9.png"/><Relationship Id="rId15" Type="http://schemas.openxmlformats.org/officeDocument/2006/relationships/image" Target="../media/image18.jpeg"/><Relationship Id="rId10" Type="http://schemas.openxmlformats.org/officeDocument/2006/relationships/image" Target="../media/image13.jpg"/><Relationship Id="rId4" Type="http://schemas.openxmlformats.org/officeDocument/2006/relationships/image" Target="../media/image8.emf"/><Relationship Id="rId9" Type="http://schemas.openxmlformats.org/officeDocument/2006/relationships/image" Target="../media/image12.jpg"/><Relationship Id="rId1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4EAC-3192-4F92-A705-D0609EA673C9}"/>
              </a:ext>
            </a:extLst>
          </p:cNvPr>
          <p:cNvSpPr>
            <a:spLocks noGrp="1"/>
          </p:cNvSpPr>
          <p:nvPr>
            <p:ph type="ctrTitle"/>
          </p:nvPr>
        </p:nvSpPr>
        <p:spPr>
          <a:xfrm>
            <a:off x="7341323" y="1270252"/>
            <a:ext cx="4597247" cy="2889114"/>
          </a:xfrm>
        </p:spPr>
        <p:txBody>
          <a:bodyPr anchor="b">
            <a:normAutofit/>
          </a:bodyPr>
          <a:lstStyle/>
          <a:p>
            <a:pPr algn="l"/>
            <a:r>
              <a:rPr lang="en-US" sz="4000" dirty="0">
                <a:latin typeface="Ink Free" panose="03080402000500000000" pitchFamily="66" charset="0"/>
              </a:rPr>
              <a:t>St Adrian’s Catholic Primary School </a:t>
            </a:r>
            <a:br>
              <a:rPr lang="en-US" sz="4000" dirty="0">
                <a:latin typeface="Ink Free" panose="03080402000500000000" pitchFamily="66" charset="0"/>
              </a:rPr>
            </a:br>
            <a:r>
              <a:rPr lang="en-US" sz="6700" b="1" dirty="0">
                <a:latin typeface="Ink Free" panose="03080402000500000000" pitchFamily="66" charset="0"/>
              </a:rPr>
              <a:t>PTA</a:t>
            </a:r>
            <a:endParaRPr lang="en-GB" sz="5400" b="1" dirty="0">
              <a:latin typeface="Ink Free" panose="03080402000500000000" pitchFamily="66" charset="0"/>
            </a:endParaRPr>
          </a:p>
        </p:txBody>
      </p:sp>
      <p:sp>
        <p:nvSpPr>
          <p:cNvPr id="3" name="Subtitle 2">
            <a:extLst>
              <a:ext uri="{FF2B5EF4-FFF2-40B4-BE49-F238E27FC236}">
                <a16:creationId xmlns:a16="http://schemas.microsoft.com/office/drawing/2014/main" id="{8AC961C1-8EEC-4142-9668-C1202A807BC4}"/>
              </a:ext>
            </a:extLst>
          </p:cNvPr>
          <p:cNvSpPr>
            <a:spLocks noGrp="1"/>
          </p:cNvSpPr>
          <p:nvPr>
            <p:ph type="subTitle" idx="1"/>
          </p:nvPr>
        </p:nvSpPr>
        <p:spPr>
          <a:xfrm>
            <a:off x="7454338" y="4439885"/>
            <a:ext cx="4087305" cy="1147863"/>
          </a:xfrm>
        </p:spPr>
        <p:txBody>
          <a:bodyPr anchor="t">
            <a:normAutofit/>
          </a:bodyPr>
          <a:lstStyle/>
          <a:p>
            <a:pPr algn="l"/>
            <a:r>
              <a:rPr lang="en-US" dirty="0">
                <a:latin typeface="Ink Free" panose="03080402000500000000" pitchFamily="66" charset="0"/>
              </a:rPr>
              <a:t>28</a:t>
            </a:r>
            <a:r>
              <a:rPr lang="en-US" baseline="30000" dirty="0">
                <a:latin typeface="Ink Free" panose="03080402000500000000" pitchFamily="66" charset="0"/>
              </a:rPr>
              <a:t>th</a:t>
            </a:r>
            <a:r>
              <a:rPr lang="en-US" dirty="0">
                <a:latin typeface="Ink Free" panose="03080402000500000000" pitchFamily="66" charset="0"/>
              </a:rPr>
              <a:t> June 2023</a:t>
            </a:r>
            <a:endParaRPr lang="en-GB" dirty="0">
              <a:latin typeface="Ink Free" panose="03080402000500000000" pitchFamily="66" charset="0"/>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t Adrian&amp;#39;s Catholic Primary School – To learn, to love, to live">
            <a:extLst>
              <a:ext uri="{FF2B5EF4-FFF2-40B4-BE49-F238E27FC236}">
                <a16:creationId xmlns:a16="http://schemas.microsoft.com/office/drawing/2014/main" id="{B87EB2D9-0AFC-4006-87BF-588CBC5DAE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3918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C3D15C-C3C2-BFDE-9A3B-7EE15E9438C1}"/>
              </a:ext>
            </a:extLst>
          </p:cNvPr>
          <p:cNvSpPr txBox="1"/>
          <p:nvPr/>
        </p:nvSpPr>
        <p:spPr>
          <a:xfrm>
            <a:off x="2411857" y="2344719"/>
            <a:ext cx="7595171" cy="4052391"/>
          </a:xfrm>
          <a:prstGeom prst="rect">
            <a:avLst/>
          </a:prstGeom>
          <a:noFill/>
        </p:spPr>
        <p:txBody>
          <a:bodyPr wrap="square">
            <a:spAutoFit/>
          </a:bodyPr>
          <a:lstStyle/>
          <a:p>
            <a:pPr algn="ctr" rtl="0">
              <a:spcBef>
                <a:spcPts val="0"/>
              </a:spcBef>
              <a:spcAft>
                <a:spcPts val="0"/>
              </a:spcAft>
            </a:pPr>
            <a:r>
              <a:rPr lang="en-US" sz="2800" b="1" i="0" u="none" strike="noStrike" dirty="0">
                <a:solidFill>
                  <a:srgbClr val="000000"/>
                </a:solidFill>
                <a:effectLst/>
                <a:latin typeface="Calibri" panose="020F0502020204030204" pitchFamily="34" charset="0"/>
              </a:rPr>
              <a:t>Main Parent Facebook Group </a:t>
            </a:r>
            <a:r>
              <a:rPr lang="en-US" sz="2800" b="0" i="0" u="none" strike="noStrike" dirty="0">
                <a:solidFill>
                  <a:srgbClr val="000000"/>
                </a:solidFill>
                <a:effectLst/>
                <a:latin typeface="Calibri" panose="020F0502020204030204" pitchFamily="34" charset="0"/>
                <a:hlinkClick r:id="rId2"/>
              </a:rPr>
              <a:t>www.facebook.com/groups/stadriansparents</a:t>
            </a:r>
            <a:endParaRPr lang="en-US" sz="2800" b="0" i="0" u="none" strike="noStrike" dirty="0">
              <a:solidFill>
                <a:srgbClr val="000000"/>
              </a:solidFill>
              <a:effectLst/>
              <a:latin typeface="Calibri" panose="020F0502020204030204" pitchFamily="34" charset="0"/>
            </a:endParaRPr>
          </a:p>
          <a:p>
            <a:pPr algn="ctr" rtl="0">
              <a:spcBef>
                <a:spcPts val="0"/>
              </a:spcBef>
              <a:spcAft>
                <a:spcPts val="0"/>
              </a:spcAft>
            </a:pPr>
            <a:endParaRPr lang="en-US" sz="2800" b="0" dirty="0">
              <a:effectLst/>
            </a:endParaRPr>
          </a:p>
          <a:p>
            <a:pPr algn="ctr" rtl="0">
              <a:spcBef>
                <a:spcPts val="1000"/>
              </a:spcBef>
              <a:spcAft>
                <a:spcPts val="0"/>
              </a:spcAft>
            </a:pPr>
            <a:r>
              <a:rPr lang="en-US" sz="2800" b="1" i="0" u="none" strike="noStrike" dirty="0">
                <a:solidFill>
                  <a:srgbClr val="000000"/>
                </a:solidFill>
                <a:effectLst/>
                <a:latin typeface="Calibri" panose="020F0502020204030204" pitchFamily="34" charset="0"/>
              </a:rPr>
              <a:t>PTA webpage </a:t>
            </a:r>
            <a:r>
              <a:rPr lang="en-US" sz="2800" b="0" i="0" u="none" strike="noStrike" dirty="0">
                <a:solidFill>
                  <a:srgbClr val="000000"/>
                </a:solidFill>
                <a:effectLst/>
                <a:latin typeface="Calibri" panose="020F0502020204030204" pitchFamily="34" charset="0"/>
                <a:hlinkClick r:id="rId3"/>
              </a:rPr>
              <a:t>http://stadrians.herts.sch.uk/pta/</a:t>
            </a:r>
            <a:endParaRPr lang="en-US" sz="2800" b="0" i="0" u="none" strike="noStrike" dirty="0">
              <a:solidFill>
                <a:srgbClr val="000000"/>
              </a:solidFill>
              <a:effectLst/>
              <a:latin typeface="Calibri" panose="020F0502020204030204" pitchFamily="34" charset="0"/>
            </a:endParaRPr>
          </a:p>
          <a:p>
            <a:pPr algn="ctr" rtl="0">
              <a:spcBef>
                <a:spcPts val="1000"/>
              </a:spcBef>
              <a:spcAft>
                <a:spcPts val="0"/>
              </a:spcAft>
            </a:pPr>
            <a:endParaRPr lang="en-US" sz="2800" dirty="0">
              <a:solidFill>
                <a:srgbClr val="000000"/>
              </a:solidFill>
              <a:latin typeface="Calibri" panose="020F0502020204030204" pitchFamily="34" charset="0"/>
            </a:endParaRPr>
          </a:p>
          <a:p>
            <a:pPr algn="ctr" rtl="0">
              <a:spcBef>
                <a:spcPts val="1000"/>
              </a:spcBef>
              <a:spcAft>
                <a:spcPts val="0"/>
              </a:spcAft>
            </a:pPr>
            <a:r>
              <a:rPr lang="en-US" sz="2800" b="1" dirty="0">
                <a:solidFill>
                  <a:srgbClr val="000000"/>
                </a:solidFill>
                <a:latin typeface="Calibri" panose="020F0502020204030204" pitchFamily="34" charset="0"/>
              </a:rPr>
              <a:t>And w</a:t>
            </a:r>
            <a:r>
              <a:rPr lang="en-US" sz="2800" b="1" i="0" u="none" strike="noStrike" dirty="0">
                <a:solidFill>
                  <a:srgbClr val="000000"/>
                </a:solidFill>
                <a:effectLst/>
                <a:latin typeface="Calibri" panose="020F0502020204030204" pitchFamily="34" charset="0"/>
              </a:rPr>
              <a:t>atch out for your class rep WhatsApp groups!</a:t>
            </a:r>
          </a:p>
          <a:p>
            <a:pPr algn="ctr" rtl="0">
              <a:spcBef>
                <a:spcPts val="1000"/>
              </a:spcBef>
              <a:spcAft>
                <a:spcPts val="0"/>
              </a:spcAft>
            </a:pPr>
            <a:endParaRPr lang="en-US" sz="2800" b="0" dirty="0">
              <a:effectLst/>
            </a:endParaRPr>
          </a:p>
        </p:txBody>
      </p:sp>
      <p:pic>
        <p:nvPicPr>
          <p:cNvPr id="4" name="Picture 2" descr="St Adrian&amp;#39;s Catholic Primary School – To learn, to love, to live">
            <a:extLst>
              <a:ext uri="{FF2B5EF4-FFF2-40B4-BE49-F238E27FC236}">
                <a16:creationId xmlns:a16="http://schemas.microsoft.com/office/drawing/2014/main" id="{ACFFDDAD-B0CD-E206-9209-C1D5D14F84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26" r="-1" b="-1"/>
          <a:stretch/>
        </p:blipFill>
        <p:spPr bwMode="auto">
          <a:xfrm>
            <a:off x="11004196" y="243280"/>
            <a:ext cx="885551" cy="86406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4164171-239F-0786-5251-FF688FBDB937}"/>
              </a:ext>
            </a:extLst>
          </p:cNvPr>
          <p:cNvSpPr txBox="1"/>
          <p:nvPr/>
        </p:nvSpPr>
        <p:spPr>
          <a:xfrm>
            <a:off x="2535903" y="407565"/>
            <a:ext cx="7120193" cy="769441"/>
          </a:xfrm>
          <a:prstGeom prst="rect">
            <a:avLst/>
          </a:prstGeom>
          <a:noFill/>
        </p:spPr>
        <p:txBody>
          <a:bodyPr wrap="square" rtlCol="0">
            <a:spAutoFit/>
          </a:bodyPr>
          <a:lstStyle/>
          <a:p>
            <a:pPr algn="ctr"/>
            <a:r>
              <a:rPr lang="en-GB" sz="4400" b="1" dirty="0">
                <a:latin typeface="Ink Free" panose="03080402000500000000" pitchFamily="66" charset="0"/>
              </a:rPr>
              <a:t>How do you contact us?</a:t>
            </a:r>
          </a:p>
        </p:txBody>
      </p:sp>
    </p:spTree>
    <p:extLst>
      <p:ext uri="{BB962C8B-B14F-4D97-AF65-F5344CB8AC3E}">
        <p14:creationId xmlns:p14="http://schemas.microsoft.com/office/powerpoint/2010/main" val="145471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961CB1-AF26-2BF8-F6A8-3A384170CE9B}"/>
              </a:ext>
            </a:extLst>
          </p:cNvPr>
          <p:cNvSpPr txBox="1"/>
          <p:nvPr/>
        </p:nvSpPr>
        <p:spPr>
          <a:xfrm>
            <a:off x="3004456" y="2365829"/>
            <a:ext cx="4920343" cy="1938992"/>
          </a:xfrm>
          <a:prstGeom prst="rect">
            <a:avLst/>
          </a:prstGeom>
          <a:noFill/>
        </p:spPr>
        <p:txBody>
          <a:bodyPr wrap="square" rtlCol="0">
            <a:spAutoFit/>
          </a:bodyPr>
          <a:lstStyle/>
          <a:p>
            <a:r>
              <a:rPr lang="en-GB" sz="6000" b="1" dirty="0">
                <a:latin typeface="Ink Free" panose="03080402000500000000" pitchFamily="66" charset="0"/>
              </a:rPr>
              <a:t>Thank you for   your time! </a:t>
            </a:r>
          </a:p>
        </p:txBody>
      </p:sp>
      <p:pic>
        <p:nvPicPr>
          <p:cNvPr id="3" name="Picture 2" descr="St Adrian&amp;#39;s Catholic Primary School – To learn, to love, to live">
            <a:extLst>
              <a:ext uri="{FF2B5EF4-FFF2-40B4-BE49-F238E27FC236}">
                <a16:creationId xmlns:a16="http://schemas.microsoft.com/office/drawing/2014/main" id="{4BD13DFB-8ABD-E9D2-9D3E-214EB94459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26" r="-1" b="-1"/>
          <a:stretch/>
        </p:blipFill>
        <p:spPr bwMode="auto">
          <a:xfrm>
            <a:off x="8493225" y="1027051"/>
            <a:ext cx="2160261" cy="2107854"/>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4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 Adrian&amp;#39;s Catholic Primary School – To learn, to love, to live">
            <a:extLst>
              <a:ext uri="{FF2B5EF4-FFF2-40B4-BE49-F238E27FC236}">
                <a16:creationId xmlns:a16="http://schemas.microsoft.com/office/drawing/2014/main" id="{0DC1166D-2546-4FF2-959B-52BC554013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6" r="-1" b="-1"/>
          <a:stretch/>
        </p:blipFill>
        <p:spPr bwMode="auto">
          <a:xfrm>
            <a:off x="11004196" y="243280"/>
            <a:ext cx="885551" cy="86406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6A90BB-872A-4A23-8428-2E6A8E76BEB4}"/>
              </a:ext>
            </a:extLst>
          </p:cNvPr>
          <p:cNvSpPr txBox="1"/>
          <p:nvPr/>
        </p:nvSpPr>
        <p:spPr>
          <a:xfrm>
            <a:off x="3048000" y="3244334"/>
            <a:ext cx="6096000" cy="369332"/>
          </a:xfrm>
          <a:prstGeom prst="rect">
            <a:avLst/>
          </a:prstGeom>
          <a:noFill/>
        </p:spPr>
        <p:txBody>
          <a:bodyPr wrap="square">
            <a:spAutoFit/>
          </a:bodyPr>
          <a:lstStyle/>
          <a:p>
            <a:r>
              <a:rPr lang="en-GB" b="0">
                <a:effectLst/>
              </a:rPr>
              <a:t> </a:t>
            </a:r>
            <a:endParaRPr lang="en-GB" dirty="0">
              <a:solidFill>
                <a:srgbClr val="FF0000"/>
              </a:solidFill>
            </a:endParaRPr>
          </a:p>
        </p:txBody>
      </p:sp>
      <p:sp>
        <p:nvSpPr>
          <p:cNvPr id="4" name="TextBox 3">
            <a:extLst>
              <a:ext uri="{FF2B5EF4-FFF2-40B4-BE49-F238E27FC236}">
                <a16:creationId xmlns:a16="http://schemas.microsoft.com/office/drawing/2014/main" id="{EE3701A9-1C81-48A2-A597-608EF64FB2A1}"/>
              </a:ext>
            </a:extLst>
          </p:cNvPr>
          <p:cNvSpPr txBox="1"/>
          <p:nvPr/>
        </p:nvSpPr>
        <p:spPr>
          <a:xfrm>
            <a:off x="4012779" y="1599886"/>
            <a:ext cx="1645002" cy="984885"/>
          </a:xfrm>
          <a:prstGeom prst="rect">
            <a:avLst/>
          </a:prstGeom>
          <a:noFill/>
        </p:spPr>
        <p:txBody>
          <a:bodyPr wrap="none" rtlCol="0">
            <a:spAutoFit/>
          </a:bodyPr>
          <a:lstStyle/>
          <a:p>
            <a:pPr algn="ctr"/>
            <a:r>
              <a:rPr lang="en-GB" sz="2000" b="1" dirty="0">
                <a:latin typeface="Ink Free" panose="03080402000500000000" pitchFamily="66" charset="0"/>
              </a:rPr>
              <a:t>Emma Smith</a:t>
            </a:r>
          </a:p>
          <a:p>
            <a:pPr algn="ctr"/>
            <a:r>
              <a:rPr lang="en-GB" sz="2000" b="1" dirty="0">
                <a:latin typeface="Ink Free" panose="03080402000500000000" pitchFamily="66" charset="0"/>
              </a:rPr>
              <a:t>Co-Chair</a:t>
            </a:r>
          </a:p>
          <a:p>
            <a:pPr algn="ctr"/>
            <a:r>
              <a:rPr lang="en-GB" dirty="0">
                <a:latin typeface="Ink Free" panose="03080402000500000000" pitchFamily="66" charset="0"/>
              </a:rPr>
              <a:t>Y2 and nursery</a:t>
            </a:r>
          </a:p>
        </p:txBody>
      </p:sp>
      <p:sp>
        <p:nvSpPr>
          <p:cNvPr id="9" name="TextBox 8">
            <a:extLst>
              <a:ext uri="{FF2B5EF4-FFF2-40B4-BE49-F238E27FC236}">
                <a16:creationId xmlns:a16="http://schemas.microsoft.com/office/drawing/2014/main" id="{68BEA5EB-FC64-4B30-AF7C-A8F011365A24}"/>
              </a:ext>
            </a:extLst>
          </p:cNvPr>
          <p:cNvSpPr txBox="1"/>
          <p:nvPr/>
        </p:nvSpPr>
        <p:spPr>
          <a:xfrm>
            <a:off x="914407" y="1613595"/>
            <a:ext cx="1890261" cy="984885"/>
          </a:xfrm>
          <a:prstGeom prst="rect">
            <a:avLst/>
          </a:prstGeom>
          <a:noFill/>
        </p:spPr>
        <p:txBody>
          <a:bodyPr wrap="none" rtlCol="0">
            <a:spAutoFit/>
          </a:bodyPr>
          <a:lstStyle/>
          <a:p>
            <a:pPr algn="ctr"/>
            <a:r>
              <a:rPr lang="en-GB" sz="2000" b="1" dirty="0">
                <a:latin typeface="Ink Free" panose="03080402000500000000" pitchFamily="66" charset="0"/>
              </a:rPr>
              <a:t>Donna </a:t>
            </a:r>
            <a:r>
              <a:rPr lang="en-GB" sz="2000" b="1" dirty="0" err="1">
                <a:latin typeface="Ink Free" panose="03080402000500000000" pitchFamily="66" charset="0"/>
              </a:rPr>
              <a:t>Cristofoli</a:t>
            </a:r>
            <a:endParaRPr lang="en-GB" sz="2000" b="1" dirty="0">
              <a:latin typeface="Ink Free" panose="03080402000500000000" pitchFamily="66" charset="0"/>
            </a:endParaRPr>
          </a:p>
          <a:p>
            <a:pPr algn="ctr"/>
            <a:r>
              <a:rPr lang="en-GB" sz="2000" b="1" dirty="0">
                <a:latin typeface="Ink Free" panose="03080402000500000000" pitchFamily="66" charset="0"/>
              </a:rPr>
              <a:t>Co-Chair</a:t>
            </a:r>
          </a:p>
          <a:p>
            <a:pPr algn="ctr"/>
            <a:r>
              <a:rPr lang="en-GB" dirty="0">
                <a:latin typeface="Ink Free" panose="03080402000500000000" pitchFamily="66" charset="0"/>
              </a:rPr>
              <a:t>Y2 </a:t>
            </a:r>
          </a:p>
        </p:txBody>
      </p:sp>
      <p:sp>
        <p:nvSpPr>
          <p:cNvPr id="5" name="TextBox 4">
            <a:extLst>
              <a:ext uri="{FF2B5EF4-FFF2-40B4-BE49-F238E27FC236}">
                <a16:creationId xmlns:a16="http://schemas.microsoft.com/office/drawing/2014/main" id="{A06AD9E4-14A1-4E1F-A139-8D003E673CAD}"/>
              </a:ext>
            </a:extLst>
          </p:cNvPr>
          <p:cNvSpPr txBox="1"/>
          <p:nvPr/>
        </p:nvSpPr>
        <p:spPr>
          <a:xfrm>
            <a:off x="553284" y="2848423"/>
            <a:ext cx="5214366" cy="3724096"/>
          </a:xfrm>
          <a:prstGeom prst="rect">
            <a:avLst/>
          </a:prstGeom>
          <a:noFill/>
        </p:spPr>
        <p:txBody>
          <a:bodyPr wrap="square" rtlCol="0">
            <a:spAutoFit/>
          </a:bodyPr>
          <a:lstStyle/>
          <a:p>
            <a:r>
              <a:rPr lang="en-GB" sz="2400" b="1" dirty="0">
                <a:latin typeface="Ink Free" panose="03080402000500000000" pitchFamily="66" charset="0"/>
              </a:rPr>
              <a:t>Committee Members:</a:t>
            </a:r>
          </a:p>
          <a:p>
            <a:endParaRPr lang="en-GB" sz="2400" dirty="0">
              <a:latin typeface="Ink Free" panose="03080402000500000000" pitchFamily="66" charset="0"/>
            </a:endParaRPr>
          </a:p>
          <a:p>
            <a:r>
              <a:rPr lang="en-GB" sz="2000" dirty="0">
                <a:latin typeface="Ink Free" panose="03080402000500000000" pitchFamily="66" charset="0"/>
              </a:rPr>
              <a:t>Mrs Porter (Head)     Louise Giles</a:t>
            </a:r>
          </a:p>
          <a:p>
            <a:r>
              <a:rPr lang="en-GB" sz="2000" dirty="0">
                <a:latin typeface="Ink Free" panose="03080402000500000000" pitchFamily="66" charset="0"/>
              </a:rPr>
              <a:t>Laura Donnellan             Victoria Fitzgerald         Lauren McEvoy              Jessica Horwood             Joh Murphy                   </a:t>
            </a:r>
            <a:r>
              <a:rPr lang="en-GB" sz="2000" dirty="0" err="1">
                <a:latin typeface="Ink Free" panose="03080402000500000000" pitchFamily="66" charset="0"/>
              </a:rPr>
              <a:t>Mhari</a:t>
            </a:r>
            <a:r>
              <a:rPr lang="en-GB" sz="2000" dirty="0">
                <a:latin typeface="Ink Free" panose="03080402000500000000" pitchFamily="66" charset="0"/>
              </a:rPr>
              <a:t>-Louise Heal          Vanessa Keane               Katarzyna </a:t>
            </a:r>
            <a:r>
              <a:rPr lang="en-GB" sz="2000" dirty="0" err="1">
                <a:latin typeface="Ink Free" panose="03080402000500000000" pitchFamily="66" charset="0"/>
              </a:rPr>
              <a:t>Pelc</a:t>
            </a:r>
            <a:r>
              <a:rPr lang="en-GB" sz="2000" dirty="0">
                <a:latin typeface="Ink Free" panose="03080402000500000000" pitchFamily="66" charset="0"/>
              </a:rPr>
              <a:t> </a:t>
            </a:r>
          </a:p>
          <a:p>
            <a:endParaRPr lang="en-GB" sz="2000" dirty="0">
              <a:latin typeface="Ink Free" panose="03080402000500000000" pitchFamily="66" charset="0"/>
            </a:endParaRPr>
          </a:p>
          <a:p>
            <a:endParaRPr lang="en-GB" sz="2400" dirty="0">
              <a:latin typeface="Ink Free" panose="03080402000500000000" pitchFamily="66" charset="0"/>
            </a:endParaRPr>
          </a:p>
          <a:p>
            <a:endParaRPr lang="en-GB" sz="2400" dirty="0">
              <a:latin typeface="Ink Free" panose="03080402000500000000" pitchFamily="66" charset="0"/>
            </a:endParaRPr>
          </a:p>
          <a:p>
            <a:endParaRPr lang="en-GB" sz="2000" dirty="0">
              <a:latin typeface="Ink Free" panose="03080402000500000000" pitchFamily="66" charset="0"/>
            </a:endParaRPr>
          </a:p>
        </p:txBody>
      </p:sp>
      <p:sp>
        <p:nvSpPr>
          <p:cNvPr id="10" name="TextBox 9">
            <a:extLst>
              <a:ext uri="{FF2B5EF4-FFF2-40B4-BE49-F238E27FC236}">
                <a16:creationId xmlns:a16="http://schemas.microsoft.com/office/drawing/2014/main" id="{3B141D62-F4BE-4135-A25C-0ABC6FF93E13}"/>
              </a:ext>
            </a:extLst>
          </p:cNvPr>
          <p:cNvSpPr txBox="1"/>
          <p:nvPr/>
        </p:nvSpPr>
        <p:spPr>
          <a:xfrm>
            <a:off x="3518210" y="589761"/>
            <a:ext cx="5155579" cy="1446550"/>
          </a:xfrm>
          <a:prstGeom prst="rect">
            <a:avLst/>
          </a:prstGeom>
          <a:noFill/>
        </p:spPr>
        <p:txBody>
          <a:bodyPr wrap="none" rtlCol="0">
            <a:spAutoFit/>
          </a:bodyPr>
          <a:lstStyle/>
          <a:p>
            <a:pPr algn="ctr"/>
            <a:r>
              <a:rPr lang="en-GB" sz="4400" b="1" dirty="0">
                <a:latin typeface="Ink Free" panose="03080402000500000000" pitchFamily="66" charset="0"/>
              </a:rPr>
              <a:t>The PTA Committee</a:t>
            </a:r>
          </a:p>
          <a:p>
            <a:pPr algn="ctr"/>
            <a:endParaRPr lang="en-GB" sz="4400" b="1" dirty="0">
              <a:latin typeface="Ink Free" panose="03080402000500000000" pitchFamily="66" charset="0"/>
            </a:endParaRPr>
          </a:p>
        </p:txBody>
      </p:sp>
      <p:sp>
        <p:nvSpPr>
          <p:cNvPr id="11" name="TextBox 10">
            <a:extLst>
              <a:ext uri="{FF2B5EF4-FFF2-40B4-BE49-F238E27FC236}">
                <a16:creationId xmlns:a16="http://schemas.microsoft.com/office/drawing/2014/main" id="{44694BB9-07BF-49A8-A59C-607C484C6DA6}"/>
              </a:ext>
            </a:extLst>
          </p:cNvPr>
          <p:cNvSpPr txBox="1"/>
          <p:nvPr/>
        </p:nvSpPr>
        <p:spPr>
          <a:xfrm>
            <a:off x="6424351" y="3409865"/>
            <a:ext cx="3557485" cy="400110"/>
          </a:xfrm>
          <a:prstGeom prst="rect">
            <a:avLst/>
          </a:prstGeom>
          <a:noFill/>
        </p:spPr>
        <p:txBody>
          <a:bodyPr wrap="square">
            <a:spAutoFit/>
          </a:bodyPr>
          <a:lstStyle/>
          <a:p>
            <a:r>
              <a:rPr lang="en-GB" sz="2000" dirty="0">
                <a:latin typeface="Ink Free" panose="03080402000500000000" pitchFamily="66" charset="0"/>
              </a:rPr>
              <a:t> </a:t>
            </a:r>
          </a:p>
        </p:txBody>
      </p:sp>
      <p:sp>
        <p:nvSpPr>
          <p:cNvPr id="13" name="TextBox 12">
            <a:extLst>
              <a:ext uri="{FF2B5EF4-FFF2-40B4-BE49-F238E27FC236}">
                <a16:creationId xmlns:a16="http://schemas.microsoft.com/office/drawing/2014/main" id="{1FA17BD4-9E4B-4DA9-95AE-A0B0DEDD8778}"/>
              </a:ext>
            </a:extLst>
          </p:cNvPr>
          <p:cNvSpPr txBox="1"/>
          <p:nvPr/>
        </p:nvSpPr>
        <p:spPr>
          <a:xfrm>
            <a:off x="6563701" y="2845803"/>
            <a:ext cx="7649110" cy="1384995"/>
          </a:xfrm>
          <a:prstGeom prst="rect">
            <a:avLst/>
          </a:prstGeom>
          <a:noFill/>
        </p:spPr>
        <p:txBody>
          <a:bodyPr wrap="square">
            <a:spAutoFit/>
          </a:bodyPr>
          <a:lstStyle/>
          <a:p>
            <a:r>
              <a:rPr lang="en-GB" sz="2400" b="1" dirty="0">
                <a:latin typeface="Ink Free" panose="03080402000500000000" pitchFamily="66" charset="0"/>
              </a:rPr>
              <a:t>Volunteers:</a:t>
            </a:r>
          </a:p>
          <a:p>
            <a:endParaRPr lang="en-GB" sz="2000" b="1" dirty="0">
              <a:latin typeface="Ink Free" panose="03080402000500000000" pitchFamily="66" charset="0"/>
            </a:endParaRPr>
          </a:p>
          <a:p>
            <a:r>
              <a:rPr lang="en-GB" sz="2000" dirty="0">
                <a:latin typeface="Ink Free" panose="03080402000500000000" pitchFamily="66" charset="0"/>
              </a:rPr>
              <a:t>Denise O’Leary – Christmas cards</a:t>
            </a:r>
          </a:p>
          <a:p>
            <a:r>
              <a:rPr lang="en-GB" sz="2000" dirty="0">
                <a:latin typeface="Ink Free" panose="03080402000500000000" pitchFamily="66" charset="0"/>
              </a:rPr>
              <a:t>Katy Watts- Second-hand uniform </a:t>
            </a:r>
          </a:p>
        </p:txBody>
      </p:sp>
      <p:sp>
        <p:nvSpPr>
          <p:cNvPr id="12" name="TextBox 11">
            <a:extLst>
              <a:ext uri="{FF2B5EF4-FFF2-40B4-BE49-F238E27FC236}">
                <a16:creationId xmlns:a16="http://schemas.microsoft.com/office/drawing/2014/main" id="{03E81B5F-A56B-30E5-8CEC-4289D6B93929}"/>
              </a:ext>
            </a:extLst>
          </p:cNvPr>
          <p:cNvSpPr txBox="1"/>
          <p:nvPr/>
        </p:nvSpPr>
        <p:spPr>
          <a:xfrm>
            <a:off x="9606391" y="1543868"/>
            <a:ext cx="2253821" cy="1292662"/>
          </a:xfrm>
          <a:prstGeom prst="rect">
            <a:avLst/>
          </a:prstGeom>
          <a:noFill/>
        </p:spPr>
        <p:txBody>
          <a:bodyPr wrap="square" rtlCol="0">
            <a:spAutoFit/>
          </a:bodyPr>
          <a:lstStyle/>
          <a:p>
            <a:r>
              <a:rPr lang="en-GB" sz="2000" b="1" dirty="0">
                <a:latin typeface="Ink Free" panose="03080402000500000000" pitchFamily="66" charset="0"/>
              </a:rPr>
              <a:t>Treasurer</a:t>
            </a:r>
          </a:p>
          <a:p>
            <a:r>
              <a:rPr lang="en-GB" sz="2000" b="1" dirty="0">
                <a:latin typeface="Ink Free" panose="03080402000500000000" pitchFamily="66" charset="0"/>
              </a:rPr>
              <a:t>       ?</a:t>
            </a:r>
          </a:p>
          <a:p>
            <a:endParaRPr lang="en-GB" dirty="0">
              <a:latin typeface="Ink Free" panose="03080402000500000000" pitchFamily="66" charset="0"/>
            </a:endParaRPr>
          </a:p>
          <a:p>
            <a:endParaRPr lang="en-GB" sz="2000" b="1" dirty="0">
              <a:latin typeface="Ink Free" panose="03080402000500000000" pitchFamily="66" charset="0"/>
            </a:endParaRPr>
          </a:p>
        </p:txBody>
      </p:sp>
      <p:sp>
        <p:nvSpPr>
          <p:cNvPr id="14" name="TextBox 13">
            <a:extLst>
              <a:ext uri="{FF2B5EF4-FFF2-40B4-BE49-F238E27FC236}">
                <a16:creationId xmlns:a16="http://schemas.microsoft.com/office/drawing/2014/main" id="{9A82358B-BF5F-7765-BCAB-F6829B61439F}"/>
              </a:ext>
            </a:extLst>
          </p:cNvPr>
          <p:cNvSpPr txBox="1"/>
          <p:nvPr/>
        </p:nvSpPr>
        <p:spPr>
          <a:xfrm>
            <a:off x="6931020" y="1576466"/>
            <a:ext cx="1645002" cy="1015663"/>
          </a:xfrm>
          <a:prstGeom prst="rect">
            <a:avLst/>
          </a:prstGeom>
          <a:noFill/>
        </p:spPr>
        <p:txBody>
          <a:bodyPr wrap="square" rtlCol="0">
            <a:spAutoFit/>
          </a:bodyPr>
          <a:lstStyle/>
          <a:p>
            <a:r>
              <a:rPr lang="en-GB" sz="2000" b="1" dirty="0">
                <a:latin typeface="Ink Free" panose="03080402000500000000" pitchFamily="66" charset="0"/>
              </a:rPr>
              <a:t>Joh Murphy</a:t>
            </a:r>
          </a:p>
          <a:p>
            <a:r>
              <a:rPr lang="en-GB" sz="2000" b="1" dirty="0">
                <a:latin typeface="Ink Free" panose="03080402000500000000" pitchFamily="66" charset="0"/>
              </a:rPr>
              <a:t>  Secretary </a:t>
            </a:r>
          </a:p>
          <a:p>
            <a:r>
              <a:rPr lang="en-GB" sz="2000" dirty="0">
                <a:latin typeface="Ink Free" panose="03080402000500000000" pitchFamily="66" charset="0"/>
              </a:rPr>
              <a:t>   Reception</a:t>
            </a:r>
            <a:r>
              <a:rPr lang="en-GB" b="1" dirty="0"/>
              <a:t> </a:t>
            </a:r>
          </a:p>
        </p:txBody>
      </p:sp>
    </p:spTree>
    <p:extLst>
      <p:ext uri="{BB962C8B-B14F-4D97-AF65-F5344CB8AC3E}">
        <p14:creationId xmlns:p14="http://schemas.microsoft.com/office/powerpoint/2010/main" val="332062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D0C0D-DD84-D560-5193-39D077B6775C}"/>
              </a:ext>
            </a:extLst>
          </p:cNvPr>
          <p:cNvSpPr>
            <a:spLocks noGrp="1"/>
          </p:cNvSpPr>
          <p:nvPr>
            <p:ph type="title"/>
          </p:nvPr>
        </p:nvSpPr>
        <p:spPr/>
        <p:txBody>
          <a:bodyPr/>
          <a:lstStyle/>
          <a:p>
            <a:pPr algn="ctr"/>
            <a:r>
              <a:rPr lang="en-GB" b="1" dirty="0">
                <a:latin typeface="Ink Free" panose="03080402000500000000" pitchFamily="66" charset="0"/>
              </a:rPr>
              <a:t>What is the PTA?</a:t>
            </a:r>
          </a:p>
        </p:txBody>
      </p:sp>
      <p:sp>
        <p:nvSpPr>
          <p:cNvPr id="3" name="Content Placeholder 2">
            <a:extLst>
              <a:ext uri="{FF2B5EF4-FFF2-40B4-BE49-F238E27FC236}">
                <a16:creationId xmlns:a16="http://schemas.microsoft.com/office/drawing/2014/main" id="{84060484-A21B-6EF5-9D03-DC4A23EAB479}"/>
              </a:ext>
            </a:extLst>
          </p:cNvPr>
          <p:cNvSpPr>
            <a:spLocks noGrp="1"/>
          </p:cNvSpPr>
          <p:nvPr>
            <p:ph idx="1"/>
          </p:nvPr>
        </p:nvSpPr>
        <p:spPr/>
        <p:txBody>
          <a:bodyPr>
            <a:normAutofit fontScale="92500"/>
          </a:bodyPr>
          <a:lstStyle/>
          <a:p>
            <a:pPr marL="0" indent="0">
              <a:buNone/>
            </a:pPr>
            <a:r>
              <a:rPr lang="en-US" sz="2400" b="0" i="0" dirty="0">
                <a:solidFill>
                  <a:srgbClr val="2D334A"/>
                </a:solidFill>
                <a:effectLst/>
                <a:latin typeface="Ink Free" panose="03080402000500000000" pitchFamily="66" charset="0"/>
              </a:rPr>
              <a:t>A PTA is a group of volunteer parents and teachers who work together to make their school a better environment for children to learn. They raise extra funds through a wide range of fun and creative initiatives, events, and much, much more.</a:t>
            </a:r>
          </a:p>
          <a:p>
            <a:pPr marL="0" indent="0">
              <a:buNone/>
            </a:pPr>
            <a:endParaRPr lang="en-US" sz="2400" dirty="0">
              <a:solidFill>
                <a:srgbClr val="2D334A"/>
              </a:solidFill>
              <a:latin typeface="Ink Free" panose="03080402000500000000" pitchFamily="66" charset="0"/>
            </a:endParaRPr>
          </a:p>
          <a:p>
            <a:pPr marL="0" indent="0">
              <a:buNone/>
            </a:pPr>
            <a:r>
              <a:rPr lang="en-US" sz="2400" b="0" i="0" dirty="0">
                <a:solidFill>
                  <a:srgbClr val="2D334A"/>
                </a:solidFill>
                <a:effectLst/>
                <a:latin typeface="Ink Free" panose="03080402000500000000" pitchFamily="66" charset="0"/>
              </a:rPr>
              <a:t>The average PTA raises £9,000 each year to pay for things that school budgets cannot stretch to. </a:t>
            </a:r>
          </a:p>
          <a:p>
            <a:pPr marL="0" indent="0">
              <a:buNone/>
            </a:pPr>
            <a:endParaRPr lang="en-US" sz="2400" dirty="0">
              <a:solidFill>
                <a:srgbClr val="2D334A"/>
              </a:solidFill>
              <a:latin typeface="Ink Free" panose="03080402000500000000" pitchFamily="66" charset="0"/>
            </a:endParaRPr>
          </a:p>
          <a:p>
            <a:pPr marL="0" indent="0">
              <a:buNone/>
            </a:pPr>
            <a:r>
              <a:rPr lang="en-US" sz="2400" b="0" i="0" dirty="0">
                <a:solidFill>
                  <a:srgbClr val="2D334A"/>
                </a:solidFill>
                <a:effectLst/>
                <a:latin typeface="Ink Free" panose="03080402000500000000" pitchFamily="66" charset="0"/>
              </a:rPr>
              <a:t>When your children join the school, </a:t>
            </a:r>
            <a:r>
              <a:rPr lang="en-US" sz="2400" dirty="0">
                <a:solidFill>
                  <a:srgbClr val="2D334A"/>
                </a:solidFill>
                <a:latin typeface="Ink Free" panose="03080402000500000000" pitchFamily="66" charset="0"/>
              </a:rPr>
              <a:t>you, as </a:t>
            </a:r>
            <a:r>
              <a:rPr lang="en-US" sz="2400" b="0" i="0" dirty="0">
                <a:solidFill>
                  <a:srgbClr val="2D334A"/>
                </a:solidFill>
                <a:effectLst/>
                <a:latin typeface="Ink Free" panose="03080402000500000000" pitchFamily="66" charset="0"/>
              </a:rPr>
              <a:t>parents automatically become a part of the PTA. </a:t>
            </a:r>
            <a:r>
              <a:rPr lang="en-US" sz="2400" dirty="0">
                <a:solidFill>
                  <a:srgbClr val="2D334A"/>
                </a:solidFill>
                <a:latin typeface="Ink Free" panose="03080402000500000000" pitchFamily="66" charset="0"/>
              </a:rPr>
              <a:t>You </a:t>
            </a:r>
            <a:r>
              <a:rPr lang="en-US" sz="2400" b="0" i="0" dirty="0">
                <a:solidFill>
                  <a:srgbClr val="2D334A"/>
                </a:solidFill>
                <a:effectLst/>
                <a:latin typeface="Ink Free" panose="03080402000500000000" pitchFamily="66" charset="0"/>
              </a:rPr>
              <a:t>are able to attend any open meeting, help out at or turn up to school events, and get involved – even if you aren’t PTA committee members. Everyone leads busy lives and it is up to you how much time you give. </a:t>
            </a:r>
            <a:r>
              <a:rPr lang="en-US" sz="2400" b="1" i="0" dirty="0">
                <a:solidFill>
                  <a:srgbClr val="2D334A"/>
                </a:solidFill>
                <a:effectLst/>
                <a:latin typeface="Ink Free" panose="03080402000500000000" pitchFamily="66" charset="0"/>
              </a:rPr>
              <a:t>Many hands make ligh</a:t>
            </a:r>
            <a:r>
              <a:rPr lang="en-US" sz="2400" b="1" dirty="0">
                <a:solidFill>
                  <a:srgbClr val="2D334A"/>
                </a:solidFill>
                <a:latin typeface="Ink Free" panose="03080402000500000000" pitchFamily="66" charset="0"/>
              </a:rPr>
              <a:t>t work! </a:t>
            </a:r>
            <a:endParaRPr lang="en-GB" sz="3600" b="1" dirty="0">
              <a:latin typeface="Ink Free" panose="03080402000500000000" pitchFamily="66" charset="0"/>
            </a:endParaRPr>
          </a:p>
        </p:txBody>
      </p:sp>
      <p:pic>
        <p:nvPicPr>
          <p:cNvPr id="2050" name="Picture 2" descr="St Adrian's Catholic Primary School – To learn, to love, to live">
            <a:extLst>
              <a:ext uri="{FF2B5EF4-FFF2-40B4-BE49-F238E27FC236}">
                <a16:creationId xmlns:a16="http://schemas.microsoft.com/office/drawing/2014/main" id="{AE18249C-662D-5FBD-058F-9899362AA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1" y="230188"/>
            <a:ext cx="12573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31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9322-92D4-77DB-A0DF-3E30E4D776E8}"/>
              </a:ext>
            </a:extLst>
          </p:cNvPr>
          <p:cNvSpPr>
            <a:spLocks noGrp="1"/>
          </p:cNvSpPr>
          <p:nvPr>
            <p:ph type="title"/>
          </p:nvPr>
        </p:nvSpPr>
        <p:spPr/>
        <p:txBody>
          <a:bodyPr/>
          <a:lstStyle/>
          <a:p>
            <a:r>
              <a:rPr lang="en-GB" b="1" dirty="0">
                <a:latin typeface="Ink Free" panose="03080402000500000000" pitchFamily="66" charset="0"/>
              </a:rPr>
              <a:t>           How can I get involved?</a:t>
            </a:r>
          </a:p>
        </p:txBody>
      </p:sp>
      <p:sp>
        <p:nvSpPr>
          <p:cNvPr id="3" name="Content Placeholder 2">
            <a:extLst>
              <a:ext uri="{FF2B5EF4-FFF2-40B4-BE49-F238E27FC236}">
                <a16:creationId xmlns:a16="http://schemas.microsoft.com/office/drawing/2014/main" id="{8B818195-ACED-7C53-B76B-A91F9CB49BAA}"/>
              </a:ext>
            </a:extLst>
          </p:cNvPr>
          <p:cNvSpPr>
            <a:spLocks noGrp="1"/>
          </p:cNvSpPr>
          <p:nvPr>
            <p:ph idx="1"/>
          </p:nvPr>
        </p:nvSpPr>
        <p:spPr/>
        <p:txBody>
          <a:bodyPr/>
          <a:lstStyle/>
          <a:p>
            <a:endParaRPr lang="en-GB" dirty="0">
              <a:latin typeface="Ink Free" panose="03080402000500000000" pitchFamily="66" charset="0"/>
            </a:endParaRPr>
          </a:p>
          <a:p>
            <a:r>
              <a:rPr lang="en-GB" dirty="0">
                <a:latin typeface="Ink Free" panose="03080402000500000000" pitchFamily="66" charset="0"/>
              </a:rPr>
              <a:t>Attend PTA meetings </a:t>
            </a:r>
          </a:p>
          <a:p>
            <a:r>
              <a:rPr lang="en-GB" dirty="0">
                <a:latin typeface="Ink Free" panose="03080402000500000000" pitchFamily="66" charset="0"/>
              </a:rPr>
              <a:t>Volunteer in person at fundraising events </a:t>
            </a:r>
          </a:p>
          <a:p>
            <a:r>
              <a:rPr lang="en-GB" dirty="0">
                <a:latin typeface="Ink Free" panose="03080402000500000000" pitchFamily="66" charset="0"/>
              </a:rPr>
              <a:t>Volunteer to run an event of your own</a:t>
            </a:r>
          </a:p>
          <a:p>
            <a:r>
              <a:rPr lang="en-GB" dirty="0">
                <a:latin typeface="Ink Free" panose="03080402000500000000" pitchFamily="66" charset="0"/>
              </a:rPr>
              <a:t>Donate/collect prizes, bake cakes, buy/sell raffle tickets</a:t>
            </a:r>
          </a:p>
          <a:p>
            <a:r>
              <a:rPr lang="en-GB" dirty="0">
                <a:latin typeface="Ink Free" panose="03080402000500000000" pitchFamily="66" charset="0"/>
              </a:rPr>
              <a:t>Become a Class REP to communicate messages </a:t>
            </a:r>
          </a:p>
          <a:p>
            <a:r>
              <a:rPr lang="en-GB" dirty="0">
                <a:latin typeface="Ink Free" panose="03080402000500000000" pitchFamily="66" charset="0"/>
              </a:rPr>
              <a:t>Join us on the committee- we are looking for a treasurer!</a:t>
            </a:r>
          </a:p>
          <a:p>
            <a:endParaRPr lang="en-GB" dirty="0"/>
          </a:p>
        </p:txBody>
      </p:sp>
      <p:pic>
        <p:nvPicPr>
          <p:cNvPr id="4" name="Picture 2" descr="St Adrian's Catholic Primary School – To learn, to love, to live">
            <a:extLst>
              <a:ext uri="{FF2B5EF4-FFF2-40B4-BE49-F238E27FC236}">
                <a16:creationId xmlns:a16="http://schemas.microsoft.com/office/drawing/2014/main" id="{7943643F-C498-53C7-B106-3D1E048CD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6530" y="399256"/>
            <a:ext cx="12573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7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 Adrian&amp;#39;s Catholic Primary School – To learn, to love, to live">
            <a:extLst>
              <a:ext uri="{FF2B5EF4-FFF2-40B4-BE49-F238E27FC236}">
                <a16:creationId xmlns:a16="http://schemas.microsoft.com/office/drawing/2014/main" id="{1010B7A9-9111-4BEA-A881-531EBEE918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6" r="-1" b="-1"/>
          <a:stretch/>
        </p:blipFill>
        <p:spPr bwMode="auto">
          <a:xfrm>
            <a:off x="11004196" y="243280"/>
            <a:ext cx="885551" cy="86406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0274684-D369-4E39-8BD2-D52771946492}"/>
              </a:ext>
            </a:extLst>
          </p:cNvPr>
          <p:cNvSpPr txBox="1"/>
          <p:nvPr/>
        </p:nvSpPr>
        <p:spPr>
          <a:xfrm>
            <a:off x="1011955" y="337907"/>
            <a:ext cx="7120193" cy="769441"/>
          </a:xfrm>
          <a:prstGeom prst="rect">
            <a:avLst/>
          </a:prstGeom>
          <a:noFill/>
        </p:spPr>
        <p:txBody>
          <a:bodyPr wrap="square" rtlCol="0">
            <a:spAutoFit/>
          </a:bodyPr>
          <a:lstStyle/>
          <a:p>
            <a:pPr algn="ctr"/>
            <a:r>
              <a:rPr lang="en-GB" sz="4400" b="1" dirty="0">
                <a:latin typeface="Ink Free" panose="03080402000500000000" pitchFamily="66" charset="0"/>
              </a:rPr>
              <a:t>Headteacher Wish List</a:t>
            </a:r>
          </a:p>
        </p:txBody>
      </p:sp>
      <p:pic>
        <p:nvPicPr>
          <p:cNvPr id="9" name="Picture 8">
            <a:extLst>
              <a:ext uri="{FF2B5EF4-FFF2-40B4-BE49-F238E27FC236}">
                <a16:creationId xmlns:a16="http://schemas.microsoft.com/office/drawing/2014/main" id="{A7D3D270-769D-405C-BB15-CFA6BD3BEB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4941" t="1198" r="2063" b="8656"/>
          <a:stretch/>
        </p:blipFill>
        <p:spPr>
          <a:xfrm>
            <a:off x="8132148" y="337907"/>
            <a:ext cx="2568541" cy="6182186"/>
          </a:xfrm>
          <a:prstGeom prst="rect">
            <a:avLst/>
          </a:prstGeom>
        </p:spPr>
      </p:pic>
      <p:sp>
        <p:nvSpPr>
          <p:cNvPr id="2" name="Oval 1">
            <a:extLst>
              <a:ext uri="{FF2B5EF4-FFF2-40B4-BE49-F238E27FC236}">
                <a16:creationId xmlns:a16="http://schemas.microsoft.com/office/drawing/2014/main" id="{815218D6-BF76-48A4-A057-749962B6352D}"/>
              </a:ext>
            </a:extLst>
          </p:cNvPr>
          <p:cNvSpPr/>
          <p:nvPr/>
        </p:nvSpPr>
        <p:spPr>
          <a:xfrm>
            <a:off x="9133727" y="5445303"/>
            <a:ext cx="811658" cy="873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D9F5729-EFF6-4044-98DF-9C725C8D1E70}"/>
              </a:ext>
            </a:extLst>
          </p:cNvPr>
          <p:cNvSpPr/>
          <p:nvPr/>
        </p:nvSpPr>
        <p:spPr>
          <a:xfrm>
            <a:off x="9318661" y="4222680"/>
            <a:ext cx="429155" cy="13664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Trim Trail | Adventure Trail | Playground Equipment for schools">
            <a:extLst>
              <a:ext uri="{FF2B5EF4-FFF2-40B4-BE49-F238E27FC236}">
                <a16:creationId xmlns:a16="http://schemas.microsoft.com/office/drawing/2014/main" id="{6373C825-EDFB-2C4D-8801-B0B0178797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882" y="1109960"/>
            <a:ext cx="2174498" cy="16287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85067F6-4EAF-A434-D5DA-25FFC048F07A}"/>
              </a:ext>
            </a:extLst>
          </p:cNvPr>
          <p:cNvSpPr txBox="1"/>
          <p:nvPr/>
        </p:nvSpPr>
        <p:spPr>
          <a:xfrm>
            <a:off x="2065897" y="2369403"/>
            <a:ext cx="1577416" cy="1077218"/>
          </a:xfrm>
          <a:prstGeom prst="rect">
            <a:avLst/>
          </a:prstGeom>
          <a:solidFill>
            <a:srgbClr val="7CC3DF"/>
          </a:solidFill>
        </p:spPr>
        <p:txBody>
          <a:bodyPr wrap="square" rtlCol="0">
            <a:spAutoFit/>
          </a:bodyPr>
          <a:lstStyle/>
          <a:p>
            <a:r>
              <a:rPr lang="en-GB" sz="1600" b="1" dirty="0">
                <a:latin typeface="Ink Free" panose="03080402000500000000" pitchFamily="66" charset="0"/>
              </a:rPr>
              <a:t>TRIM TRAIL</a:t>
            </a:r>
          </a:p>
          <a:p>
            <a:r>
              <a:rPr lang="en-GB" sz="1600" b="1" dirty="0">
                <a:latin typeface="Ink Free" panose="03080402000500000000" pitchFamily="66" charset="0"/>
              </a:rPr>
              <a:t>Key stage 2 playground </a:t>
            </a:r>
          </a:p>
          <a:p>
            <a:r>
              <a:rPr lang="en-GB" sz="1600" b="1" dirty="0">
                <a:latin typeface="Ink Free" panose="03080402000500000000" pitchFamily="66" charset="0"/>
              </a:rPr>
              <a:t>£6-12,000</a:t>
            </a:r>
          </a:p>
        </p:txBody>
      </p:sp>
      <p:pic>
        <p:nvPicPr>
          <p:cNvPr id="1028" name="Picture 4" descr="iPad mini Review: Small Wonder - MacStories">
            <a:extLst>
              <a:ext uri="{FF2B5EF4-FFF2-40B4-BE49-F238E27FC236}">
                <a16:creationId xmlns:a16="http://schemas.microsoft.com/office/drawing/2014/main" id="{C9F8CB1C-2539-2318-798F-117796BC3C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3413" y="1455003"/>
            <a:ext cx="2505075" cy="1828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2BAAD15-C0F6-11FB-5CC8-6B2CB46E3A0A}"/>
              </a:ext>
            </a:extLst>
          </p:cNvPr>
          <p:cNvSpPr txBox="1"/>
          <p:nvPr/>
        </p:nvSpPr>
        <p:spPr>
          <a:xfrm>
            <a:off x="4287124" y="3059668"/>
            <a:ext cx="827802" cy="646331"/>
          </a:xfrm>
          <a:prstGeom prst="rect">
            <a:avLst/>
          </a:prstGeom>
          <a:solidFill>
            <a:srgbClr val="7CC3DF"/>
          </a:solidFill>
          <a:ln>
            <a:noFill/>
          </a:ln>
        </p:spPr>
        <p:txBody>
          <a:bodyPr wrap="square" rtlCol="0">
            <a:spAutoFit/>
          </a:bodyPr>
          <a:lstStyle/>
          <a:p>
            <a:r>
              <a:rPr lang="en-GB" sz="1600" b="1" dirty="0">
                <a:latin typeface="Ink Free" panose="03080402000500000000" pitchFamily="66" charset="0"/>
              </a:rPr>
              <a:t>IPADS</a:t>
            </a:r>
          </a:p>
          <a:p>
            <a:r>
              <a:rPr lang="en-GB" sz="1600" b="1" dirty="0">
                <a:latin typeface="Ink Free" panose="03080402000500000000" pitchFamily="66" charset="0"/>
              </a:rPr>
              <a:t>£4000</a:t>
            </a:r>
            <a:r>
              <a:rPr lang="en-GB" sz="2000" dirty="0"/>
              <a:t> </a:t>
            </a:r>
          </a:p>
        </p:txBody>
      </p:sp>
      <p:pic>
        <p:nvPicPr>
          <p:cNvPr id="1030" name="Picture 6" descr="Large L Shape Mud Kitchen Corner Mud Kitchen - Etsy UK">
            <a:extLst>
              <a:ext uri="{FF2B5EF4-FFF2-40B4-BE49-F238E27FC236}">
                <a16:creationId xmlns:a16="http://schemas.microsoft.com/office/drawing/2014/main" id="{7C4CB035-6DE1-7CCF-6F6C-F87E3D83B2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409" y="3597453"/>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097CFE5-52FC-F6C3-E7CE-52D7F7ACB150}"/>
              </a:ext>
            </a:extLst>
          </p:cNvPr>
          <p:cNvSpPr txBox="1"/>
          <p:nvPr/>
        </p:nvSpPr>
        <p:spPr>
          <a:xfrm>
            <a:off x="359840" y="5297180"/>
            <a:ext cx="1304230" cy="830997"/>
          </a:xfrm>
          <a:prstGeom prst="rect">
            <a:avLst/>
          </a:prstGeom>
          <a:solidFill>
            <a:srgbClr val="7CC3DF"/>
          </a:solidFill>
        </p:spPr>
        <p:txBody>
          <a:bodyPr wrap="square" rtlCol="0">
            <a:spAutoFit/>
          </a:bodyPr>
          <a:lstStyle/>
          <a:p>
            <a:r>
              <a:rPr lang="en-GB" sz="1600" b="1" dirty="0">
                <a:latin typeface="Ink Free" panose="03080402000500000000" pitchFamily="66" charset="0"/>
              </a:rPr>
              <a:t>Mud Kitchen </a:t>
            </a:r>
          </a:p>
          <a:p>
            <a:r>
              <a:rPr lang="en-GB" sz="1600" b="1" dirty="0">
                <a:latin typeface="Ink Free" panose="03080402000500000000" pitchFamily="66" charset="0"/>
              </a:rPr>
              <a:t>      EYFS </a:t>
            </a:r>
          </a:p>
          <a:p>
            <a:r>
              <a:rPr lang="en-GB" sz="1600" b="1" dirty="0">
                <a:latin typeface="Ink Free" panose="03080402000500000000" pitchFamily="66" charset="0"/>
              </a:rPr>
              <a:t>    £2000</a:t>
            </a:r>
          </a:p>
        </p:txBody>
      </p:sp>
      <p:pic>
        <p:nvPicPr>
          <p:cNvPr id="1032" name="Picture 8" descr="Percussion instruments (10 to choose from) – Little Acorns">
            <a:extLst>
              <a:ext uri="{FF2B5EF4-FFF2-40B4-BE49-F238E27FC236}">
                <a16:creationId xmlns:a16="http://schemas.microsoft.com/office/drawing/2014/main" id="{3664E47E-7BC2-3317-40B0-22A3F33CD2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9866" y="4050535"/>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2A1CD6D-7ACE-F717-D288-E3A245646023}"/>
              </a:ext>
            </a:extLst>
          </p:cNvPr>
          <p:cNvSpPr txBox="1"/>
          <p:nvPr/>
        </p:nvSpPr>
        <p:spPr>
          <a:xfrm>
            <a:off x="4143686" y="5689840"/>
            <a:ext cx="1471301" cy="830997"/>
          </a:xfrm>
          <a:prstGeom prst="rect">
            <a:avLst/>
          </a:prstGeom>
          <a:solidFill>
            <a:srgbClr val="7CC3DF"/>
          </a:solidFill>
        </p:spPr>
        <p:txBody>
          <a:bodyPr wrap="square" rtlCol="0">
            <a:spAutoFit/>
          </a:bodyPr>
          <a:lstStyle/>
          <a:p>
            <a:r>
              <a:rPr lang="en-GB" sz="1600" b="1" dirty="0">
                <a:latin typeface="Ink Free" panose="03080402000500000000" pitchFamily="66" charset="0"/>
              </a:rPr>
              <a:t>Percussion Instruments</a:t>
            </a:r>
          </a:p>
          <a:p>
            <a:r>
              <a:rPr lang="en-GB" sz="1600" b="1" dirty="0">
                <a:latin typeface="Ink Free" panose="03080402000500000000" pitchFamily="66" charset="0"/>
              </a:rPr>
              <a:t>    £500 </a:t>
            </a:r>
          </a:p>
        </p:txBody>
      </p:sp>
    </p:spTree>
    <p:extLst>
      <p:ext uri="{BB962C8B-B14F-4D97-AF65-F5344CB8AC3E}">
        <p14:creationId xmlns:p14="http://schemas.microsoft.com/office/powerpoint/2010/main" val="10266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0D1D649-FF1E-4E64-BAC5-ADC4D6A609E0}"/>
              </a:ext>
            </a:extLst>
          </p:cNvPr>
          <p:cNvGraphicFramePr>
            <a:graphicFrameLocks noChangeAspect="1"/>
          </p:cNvGraphicFramePr>
          <p:nvPr>
            <p:extLst>
              <p:ext uri="{D42A27DB-BD31-4B8C-83A1-F6EECF244321}">
                <p14:modId xmlns:p14="http://schemas.microsoft.com/office/powerpoint/2010/main" val="1916175108"/>
              </p:ext>
            </p:extLst>
          </p:nvPr>
        </p:nvGraphicFramePr>
        <p:xfrm>
          <a:off x="172140" y="4658855"/>
          <a:ext cx="3329585" cy="1872891"/>
        </p:xfrm>
        <a:graphic>
          <a:graphicData uri="http://schemas.openxmlformats.org/presentationml/2006/ole">
            <mc:AlternateContent xmlns:mc="http://schemas.openxmlformats.org/markup-compatibility/2006">
              <mc:Choice xmlns:v="urn:schemas-microsoft-com:vml" Requires="v">
                <p:oleObj name="Acrobat Document" r:id="rId3" imgW="9144000" imgH="5143500" progId="Acrobat.Document.DC">
                  <p:embed/>
                </p:oleObj>
              </mc:Choice>
              <mc:Fallback>
                <p:oleObj name="Acrobat Document" r:id="rId3" imgW="9144000" imgH="5143500" progId="Acrobat.Document.DC">
                  <p:embed/>
                  <p:pic>
                    <p:nvPicPr>
                      <p:cNvPr id="4" name="Object 3">
                        <a:extLst>
                          <a:ext uri="{FF2B5EF4-FFF2-40B4-BE49-F238E27FC236}">
                            <a16:creationId xmlns:a16="http://schemas.microsoft.com/office/drawing/2014/main" id="{60D1D649-FF1E-4E64-BAC5-ADC4D6A609E0}"/>
                          </a:ext>
                        </a:extLst>
                      </p:cNvPr>
                      <p:cNvPicPr/>
                      <p:nvPr/>
                    </p:nvPicPr>
                    <p:blipFill>
                      <a:blip r:embed="rId4"/>
                      <a:stretch>
                        <a:fillRect/>
                      </a:stretch>
                    </p:blipFill>
                    <p:spPr>
                      <a:xfrm>
                        <a:off x="172140" y="4658855"/>
                        <a:ext cx="3329585" cy="1872891"/>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0E8FE17B-6562-4AEC-A21A-595687873C86}"/>
              </a:ext>
            </a:extLst>
          </p:cNvPr>
          <p:cNvPicPr>
            <a:picLocks noChangeAspect="1"/>
          </p:cNvPicPr>
          <p:nvPr/>
        </p:nvPicPr>
        <p:blipFill>
          <a:blip r:embed="rId5"/>
          <a:stretch>
            <a:fillRect/>
          </a:stretch>
        </p:blipFill>
        <p:spPr>
          <a:xfrm rot="21263127">
            <a:off x="393777" y="1233351"/>
            <a:ext cx="2989451" cy="1680861"/>
          </a:xfrm>
          <a:prstGeom prst="rect">
            <a:avLst/>
          </a:prstGeom>
        </p:spPr>
      </p:pic>
      <p:pic>
        <p:nvPicPr>
          <p:cNvPr id="1026" name="Picture 2" descr="Movie Night - Grace Church">
            <a:extLst>
              <a:ext uri="{FF2B5EF4-FFF2-40B4-BE49-F238E27FC236}">
                <a16:creationId xmlns:a16="http://schemas.microsoft.com/office/drawing/2014/main" id="{CF62F13F-77FB-426C-9FE8-64C2095E040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4585"/>
          <a:stretch/>
        </p:blipFill>
        <p:spPr bwMode="auto">
          <a:xfrm>
            <a:off x="811502" y="2835540"/>
            <a:ext cx="2257640" cy="17025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 Adrian&amp;#39;s Catholic Primary School – To learn, to love, to live">
            <a:extLst>
              <a:ext uri="{FF2B5EF4-FFF2-40B4-BE49-F238E27FC236}">
                <a16:creationId xmlns:a16="http://schemas.microsoft.com/office/drawing/2014/main" id="{DEB7DF13-73D8-4D38-B053-08CB119DBFC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26" r="-1" b="-1"/>
          <a:stretch/>
        </p:blipFill>
        <p:spPr bwMode="auto">
          <a:xfrm>
            <a:off x="11004196" y="243280"/>
            <a:ext cx="885551" cy="86406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Westmead Christian Grammar School - Tomorrow is Mufti Day! Students are  invited to wear casual clothes + closed-toed shoes to school for a gold  coin donation. | Facebook">
            <a:extLst>
              <a:ext uri="{FF2B5EF4-FFF2-40B4-BE49-F238E27FC236}">
                <a16:creationId xmlns:a16="http://schemas.microsoft.com/office/drawing/2014/main" id="{34803C18-7575-48ED-B2DC-837945D137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1087" y="1447705"/>
            <a:ext cx="2634083" cy="15268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295457-2AEE-471D-BB62-4027155490F4}"/>
              </a:ext>
            </a:extLst>
          </p:cNvPr>
          <p:cNvSpPr txBox="1"/>
          <p:nvPr/>
        </p:nvSpPr>
        <p:spPr>
          <a:xfrm>
            <a:off x="1294487" y="326254"/>
            <a:ext cx="9169498" cy="769441"/>
          </a:xfrm>
          <a:prstGeom prst="rect">
            <a:avLst/>
          </a:prstGeom>
          <a:noFill/>
        </p:spPr>
        <p:txBody>
          <a:bodyPr wrap="none" rtlCol="0">
            <a:spAutoFit/>
          </a:bodyPr>
          <a:lstStyle/>
          <a:p>
            <a:r>
              <a:rPr lang="en-GB" sz="4400" b="1" dirty="0">
                <a:latin typeface="Ink Free" panose="03080402000500000000" pitchFamily="66" charset="0"/>
              </a:rPr>
              <a:t>What did we get up to 2022-2023?</a:t>
            </a:r>
          </a:p>
        </p:txBody>
      </p:sp>
      <p:pic>
        <p:nvPicPr>
          <p:cNvPr id="5" name="Picture 4">
            <a:extLst>
              <a:ext uri="{FF2B5EF4-FFF2-40B4-BE49-F238E27FC236}">
                <a16:creationId xmlns:a16="http://schemas.microsoft.com/office/drawing/2014/main" id="{E44AB50A-B180-02D8-DB95-5235ED38FB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67578">
            <a:off x="10022842" y="4233603"/>
            <a:ext cx="1833563" cy="2245179"/>
          </a:xfrm>
          <a:prstGeom prst="rect">
            <a:avLst/>
          </a:prstGeom>
        </p:spPr>
      </p:pic>
      <p:pic>
        <p:nvPicPr>
          <p:cNvPr id="7" name="Picture 6">
            <a:extLst>
              <a:ext uri="{FF2B5EF4-FFF2-40B4-BE49-F238E27FC236}">
                <a16:creationId xmlns:a16="http://schemas.microsoft.com/office/drawing/2014/main" id="{B937FACD-5901-186B-AD10-F8C404CCAD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15498" y="4362067"/>
            <a:ext cx="1673481" cy="2367016"/>
          </a:xfrm>
          <a:prstGeom prst="rect">
            <a:avLst/>
          </a:prstGeom>
        </p:spPr>
      </p:pic>
      <p:pic>
        <p:nvPicPr>
          <p:cNvPr id="9" name="Picture 8">
            <a:extLst>
              <a:ext uri="{FF2B5EF4-FFF2-40B4-BE49-F238E27FC236}">
                <a16:creationId xmlns:a16="http://schemas.microsoft.com/office/drawing/2014/main" id="{4C8E7222-C62B-1ACF-10C9-C935ECE995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45539" y="2808888"/>
            <a:ext cx="1757051" cy="2500543"/>
          </a:xfrm>
          <a:prstGeom prst="rect">
            <a:avLst/>
          </a:prstGeom>
        </p:spPr>
      </p:pic>
      <p:pic>
        <p:nvPicPr>
          <p:cNvPr id="14" name="Picture 13">
            <a:extLst>
              <a:ext uri="{FF2B5EF4-FFF2-40B4-BE49-F238E27FC236}">
                <a16:creationId xmlns:a16="http://schemas.microsoft.com/office/drawing/2014/main" id="{3FAD52BD-7735-4B13-0C18-B4198B6589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318412">
            <a:off x="5757821" y="1371133"/>
            <a:ext cx="2167537" cy="2995354"/>
          </a:xfrm>
          <a:prstGeom prst="rect">
            <a:avLst/>
          </a:prstGeom>
        </p:spPr>
      </p:pic>
      <p:pic>
        <p:nvPicPr>
          <p:cNvPr id="17" name="Picture 16">
            <a:extLst>
              <a:ext uri="{FF2B5EF4-FFF2-40B4-BE49-F238E27FC236}">
                <a16:creationId xmlns:a16="http://schemas.microsoft.com/office/drawing/2014/main" id="{23388891-71CE-FCB3-493D-7992E0E3A3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58045">
            <a:off x="2963206" y="5202722"/>
            <a:ext cx="1440198" cy="1526876"/>
          </a:xfrm>
          <a:prstGeom prst="rect">
            <a:avLst/>
          </a:prstGeom>
        </p:spPr>
      </p:pic>
      <p:pic>
        <p:nvPicPr>
          <p:cNvPr id="19" name="Picture 18">
            <a:extLst>
              <a:ext uri="{FF2B5EF4-FFF2-40B4-BE49-F238E27FC236}">
                <a16:creationId xmlns:a16="http://schemas.microsoft.com/office/drawing/2014/main" id="{98801E3C-F7DB-2735-0ADE-92639625800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5498" y="1378215"/>
            <a:ext cx="2569069" cy="1496483"/>
          </a:xfrm>
          <a:prstGeom prst="rect">
            <a:avLst/>
          </a:prstGeom>
        </p:spPr>
      </p:pic>
      <p:pic>
        <p:nvPicPr>
          <p:cNvPr id="2173" name="Picture 125">
            <a:extLst>
              <a:ext uri="{FF2B5EF4-FFF2-40B4-BE49-F238E27FC236}">
                <a16:creationId xmlns:a16="http://schemas.microsoft.com/office/drawing/2014/main" id="{5B663025-0FCE-4593-AC6E-92BFBDD4494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132916">
            <a:off x="10602844" y="1144802"/>
            <a:ext cx="1379059" cy="18387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DEBAAD1-677C-FE17-412A-B684F017CEF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61105" y="4840744"/>
            <a:ext cx="1072534" cy="1829870"/>
          </a:xfrm>
          <a:prstGeom prst="rect">
            <a:avLst/>
          </a:prstGeom>
        </p:spPr>
      </p:pic>
      <p:pic>
        <p:nvPicPr>
          <p:cNvPr id="23" name="Picture 22">
            <a:extLst>
              <a:ext uri="{FF2B5EF4-FFF2-40B4-BE49-F238E27FC236}">
                <a16:creationId xmlns:a16="http://schemas.microsoft.com/office/drawing/2014/main" id="{C171341B-6816-BFFA-F30C-C34DA3108E3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0547957">
            <a:off x="8759588" y="2490932"/>
            <a:ext cx="1725577" cy="1982641"/>
          </a:xfrm>
          <a:prstGeom prst="rect">
            <a:avLst/>
          </a:prstGeom>
        </p:spPr>
      </p:pic>
      <p:pic>
        <p:nvPicPr>
          <p:cNvPr id="25" name="Picture 24">
            <a:extLst>
              <a:ext uri="{FF2B5EF4-FFF2-40B4-BE49-F238E27FC236}">
                <a16:creationId xmlns:a16="http://schemas.microsoft.com/office/drawing/2014/main" id="{767C8BA6-5A06-185B-B3B8-86396871197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1008690">
            <a:off x="6388274" y="4451168"/>
            <a:ext cx="1596857" cy="2259037"/>
          </a:xfrm>
          <a:prstGeom prst="rect">
            <a:avLst/>
          </a:prstGeom>
        </p:spPr>
      </p:pic>
      <p:sp>
        <p:nvSpPr>
          <p:cNvPr id="26" name="TextBox 25">
            <a:extLst>
              <a:ext uri="{FF2B5EF4-FFF2-40B4-BE49-F238E27FC236}">
                <a16:creationId xmlns:a16="http://schemas.microsoft.com/office/drawing/2014/main" id="{1A1B8A9E-FA1A-168B-CF7A-4FA33440C419}"/>
              </a:ext>
            </a:extLst>
          </p:cNvPr>
          <p:cNvSpPr txBox="1"/>
          <p:nvPr/>
        </p:nvSpPr>
        <p:spPr>
          <a:xfrm>
            <a:off x="10835452" y="3238738"/>
            <a:ext cx="1673481" cy="646331"/>
          </a:xfrm>
          <a:prstGeom prst="rect">
            <a:avLst/>
          </a:prstGeom>
          <a:noFill/>
        </p:spPr>
        <p:txBody>
          <a:bodyPr wrap="square" rtlCol="0">
            <a:spAutoFit/>
          </a:bodyPr>
          <a:lstStyle/>
          <a:p>
            <a:r>
              <a:rPr lang="en-GB" b="1" dirty="0">
                <a:solidFill>
                  <a:srgbClr val="0070C0"/>
                </a:solidFill>
              </a:rPr>
              <a:t>Sponsored Bounce </a:t>
            </a:r>
          </a:p>
        </p:txBody>
      </p:sp>
    </p:spTree>
    <p:extLst>
      <p:ext uri="{BB962C8B-B14F-4D97-AF65-F5344CB8AC3E}">
        <p14:creationId xmlns:p14="http://schemas.microsoft.com/office/powerpoint/2010/main" val="283945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t Adrian&amp;#39;s Catholic Primary School – To learn, to love, to live">
            <a:extLst>
              <a:ext uri="{FF2B5EF4-FFF2-40B4-BE49-F238E27FC236}">
                <a16:creationId xmlns:a16="http://schemas.microsoft.com/office/drawing/2014/main" id="{F1DFECFD-1303-4283-98B0-1AD9A2AAF2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6" r="-1" b="-1"/>
          <a:stretch/>
        </p:blipFill>
        <p:spPr bwMode="auto">
          <a:xfrm>
            <a:off x="11004196" y="243280"/>
            <a:ext cx="885551" cy="86406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3BED875-1EC0-407C-9F16-243B8BDBFEF3}"/>
              </a:ext>
            </a:extLst>
          </p:cNvPr>
          <p:cNvSpPr txBox="1"/>
          <p:nvPr/>
        </p:nvSpPr>
        <p:spPr>
          <a:xfrm>
            <a:off x="3091237" y="1540830"/>
            <a:ext cx="5690271" cy="4154984"/>
          </a:xfrm>
          <a:prstGeom prst="rect">
            <a:avLst/>
          </a:prstGeom>
          <a:noFill/>
        </p:spPr>
        <p:txBody>
          <a:bodyPr wrap="square" rtlCol="0">
            <a:spAutoFit/>
          </a:bodyPr>
          <a:lstStyle/>
          <a:p>
            <a:pPr algn="ctr"/>
            <a:r>
              <a:rPr lang="en-GB" sz="4400" b="1" dirty="0">
                <a:latin typeface="Ink Free" panose="03080402000500000000" pitchFamily="66" charset="0"/>
              </a:rPr>
              <a:t>Our Summer BBQ is on the 15</a:t>
            </a:r>
            <a:r>
              <a:rPr lang="en-GB" sz="4400" b="1" baseline="30000" dirty="0">
                <a:latin typeface="Ink Free" panose="03080402000500000000" pitchFamily="66" charset="0"/>
              </a:rPr>
              <a:t>th</a:t>
            </a:r>
            <a:r>
              <a:rPr lang="en-GB" sz="4400" b="1" dirty="0">
                <a:latin typeface="Ink Free" panose="03080402000500000000" pitchFamily="66" charset="0"/>
              </a:rPr>
              <a:t> July which you are all welcome too. It would be wonderful to see some new faces!</a:t>
            </a:r>
          </a:p>
          <a:p>
            <a:pPr algn="ctr"/>
            <a:r>
              <a:rPr lang="en-GB" sz="4400" b="1" dirty="0">
                <a:latin typeface="Ink Free" panose="03080402000500000000" pitchFamily="66" charset="0"/>
              </a:rPr>
              <a:t>12.30pm - 3.30pm</a:t>
            </a:r>
          </a:p>
        </p:txBody>
      </p:sp>
      <p:pic>
        <p:nvPicPr>
          <p:cNvPr id="3074" name="Picture 2" descr="St Christopher's PFA Summer BBQ 2023 - Fri 30th June 6-9pm at St  Christophers Catholic Primary School event tickets from TicketSource">
            <a:extLst>
              <a:ext uri="{FF2B5EF4-FFF2-40B4-BE49-F238E27FC236}">
                <a16:creationId xmlns:a16="http://schemas.microsoft.com/office/drawing/2014/main" id="{4D45A51B-ADD8-74C4-5760-5B3595053B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243280"/>
            <a:ext cx="203835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flatable slide multicoloured - Bouncy Castle Hire in Doncaster, Rotherham  &amp; South Yorkshire">
            <a:extLst>
              <a:ext uri="{FF2B5EF4-FFF2-40B4-BE49-F238E27FC236}">
                <a16:creationId xmlns:a16="http://schemas.microsoft.com/office/drawing/2014/main" id="{88F1DC50-3784-F30F-11F3-CF30A9277B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432" y="4262499"/>
            <a:ext cx="22002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8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t Adrian&amp;#39;s Catholic Primary School – To learn, to love, to live">
            <a:extLst>
              <a:ext uri="{FF2B5EF4-FFF2-40B4-BE49-F238E27FC236}">
                <a16:creationId xmlns:a16="http://schemas.microsoft.com/office/drawing/2014/main" id="{3302697E-DA32-4AF7-BF57-47BC13ED3D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6" r="-1" b="-1"/>
          <a:stretch/>
        </p:blipFill>
        <p:spPr bwMode="auto">
          <a:xfrm>
            <a:off x="11004196" y="243280"/>
            <a:ext cx="885551" cy="86406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68422CC-6B16-463B-87B1-CBEDAD00D6CC}"/>
              </a:ext>
            </a:extLst>
          </p:cNvPr>
          <p:cNvSpPr txBox="1"/>
          <p:nvPr/>
        </p:nvSpPr>
        <p:spPr>
          <a:xfrm>
            <a:off x="2535903" y="407565"/>
            <a:ext cx="7120193" cy="769441"/>
          </a:xfrm>
          <a:prstGeom prst="rect">
            <a:avLst/>
          </a:prstGeom>
          <a:noFill/>
        </p:spPr>
        <p:txBody>
          <a:bodyPr wrap="square" rtlCol="0">
            <a:spAutoFit/>
          </a:bodyPr>
          <a:lstStyle/>
          <a:p>
            <a:pPr algn="ctr"/>
            <a:r>
              <a:rPr lang="en-GB" sz="4400" b="1" dirty="0">
                <a:latin typeface="Ink Free" panose="03080402000500000000" pitchFamily="66" charset="0"/>
              </a:rPr>
              <a:t>Non-Event Fundraising</a:t>
            </a:r>
          </a:p>
        </p:txBody>
      </p:sp>
      <p:pic>
        <p:nvPicPr>
          <p:cNvPr id="7191" name="Picture 23" descr="Name Labels For School Clothes. Stick On Name Labels &amp; Name Tags: Stikins ®">
            <a:extLst>
              <a:ext uri="{FF2B5EF4-FFF2-40B4-BE49-F238E27FC236}">
                <a16:creationId xmlns:a16="http://schemas.microsoft.com/office/drawing/2014/main" id="{2CBCF40E-6A9A-49FC-9776-2FD304B4E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967" y="1107348"/>
            <a:ext cx="2762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amptastic">
            <a:extLst>
              <a:ext uri="{FF2B5EF4-FFF2-40B4-BE49-F238E27FC236}">
                <a16:creationId xmlns:a16="http://schemas.microsoft.com/office/drawing/2014/main" id="{63D2EFB4-46CA-64DC-DC0A-539C6D2F9C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659" y="3733142"/>
            <a:ext cx="3314700" cy="1657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75CD7-D565-9AD3-A738-CCB03859AB8E}"/>
              </a:ext>
            </a:extLst>
          </p:cNvPr>
          <p:cNvSpPr txBox="1"/>
          <p:nvPr/>
        </p:nvSpPr>
        <p:spPr>
          <a:xfrm>
            <a:off x="1056511" y="2365815"/>
            <a:ext cx="2934918" cy="892552"/>
          </a:xfrm>
          <a:prstGeom prst="rect">
            <a:avLst/>
          </a:prstGeom>
          <a:noFill/>
        </p:spPr>
        <p:txBody>
          <a:bodyPr wrap="square" rtlCol="0">
            <a:spAutoFit/>
          </a:bodyPr>
          <a:lstStyle/>
          <a:p>
            <a:r>
              <a:rPr lang="en-GB" sz="2400" dirty="0">
                <a:latin typeface="Ink Free" panose="03080402000500000000" pitchFamily="66" charset="0"/>
              </a:rPr>
              <a:t>PTA </a:t>
            </a:r>
            <a:r>
              <a:rPr lang="en-GB" sz="2800" dirty="0">
                <a:latin typeface="Ink Free" panose="03080402000500000000" pitchFamily="66" charset="0"/>
              </a:rPr>
              <a:t>number:</a:t>
            </a:r>
            <a:r>
              <a:rPr lang="en-GB" sz="2400" dirty="0">
                <a:latin typeface="Ink Free" panose="03080402000500000000" pitchFamily="66" charset="0"/>
              </a:rPr>
              <a:t> 18528</a:t>
            </a:r>
          </a:p>
        </p:txBody>
      </p:sp>
      <p:sp>
        <p:nvSpPr>
          <p:cNvPr id="3" name="TextBox 2">
            <a:extLst>
              <a:ext uri="{FF2B5EF4-FFF2-40B4-BE49-F238E27FC236}">
                <a16:creationId xmlns:a16="http://schemas.microsoft.com/office/drawing/2014/main" id="{25FD5CE2-8D4B-17FB-F189-CB8967E0707F}"/>
              </a:ext>
            </a:extLst>
          </p:cNvPr>
          <p:cNvSpPr txBox="1"/>
          <p:nvPr/>
        </p:nvSpPr>
        <p:spPr>
          <a:xfrm>
            <a:off x="855578" y="5390492"/>
            <a:ext cx="5225142" cy="1384995"/>
          </a:xfrm>
          <a:prstGeom prst="rect">
            <a:avLst/>
          </a:prstGeom>
          <a:noFill/>
        </p:spPr>
        <p:txBody>
          <a:bodyPr wrap="square" rtlCol="0">
            <a:spAutoFit/>
          </a:bodyPr>
          <a:lstStyle/>
          <a:p>
            <a:r>
              <a:rPr lang="en-GB" sz="2800" dirty="0">
                <a:latin typeface="Ink Free" panose="03080402000500000000" pitchFamily="66" charset="0"/>
              </a:rPr>
              <a:t>15% purchase towards St Adrian’s</a:t>
            </a:r>
          </a:p>
          <a:p>
            <a:r>
              <a:rPr lang="en-GB" sz="2800" dirty="0">
                <a:latin typeface="Ink Free" panose="03080402000500000000" pitchFamily="66" charset="0"/>
              </a:rPr>
              <a:t>PTA code: AL1 2PB</a:t>
            </a:r>
          </a:p>
        </p:txBody>
      </p:sp>
      <p:pic>
        <p:nvPicPr>
          <p:cNvPr id="4098" name="Picture 2" descr="Second Hand Uniform For Sale/Wanted In Hereford | Facebook">
            <a:extLst>
              <a:ext uri="{FF2B5EF4-FFF2-40B4-BE49-F238E27FC236}">
                <a16:creationId xmlns:a16="http://schemas.microsoft.com/office/drawing/2014/main" id="{A986AF1B-1643-2567-C50B-E55294C3F1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82234">
            <a:off x="8019759" y="3079240"/>
            <a:ext cx="3785126" cy="26793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95D83C-F64F-C5FC-3048-08AA3B100AEC}"/>
              </a:ext>
            </a:extLst>
          </p:cNvPr>
          <p:cNvSpPr txBox="1"/>
          <p:nvPr/>
        </p:nvSpPr>
        <p:spPr>
          <a:xfrm>
            <a:off x="8940801" y="5344325"/>
            <a:ext cx="2103792" cy="523220"/>
          </a:xfrm>
          <a:prstGeom prst="rect">
            <a:avLst/>
          </a:prstGeom>
          <a:noFill/>
        </p:spPr>
        <p:txBody>
          <a:bodyPr wrap="square" rtlCol="0">
            <a:spAutoFit/>
          </a:bodyPr>
          <a:lstStyle/>
          <a:p>
            <a:r>
              <a:rPr lang="en-GB" sz="2800" dirty="0">
                <a:latin typeface="Ink Free" panose="03080402000500000000" pitchFamily="66" charset="0"/>
              </a:rPr>
              <a:t>Katy Watts</a:t>
            </a:r>
          </a:p>
        </p:txBody>
      </p:sp>
      <p:pic>
        <p:nvPicPr>
          <p:cNvPr id="4100" name="Picture 4" descr="EasyFundraising - Action on Poverty">
            <a:extLst>
              <a:ext uri="{FF2B5EF4-FFF2-40B4-BE49-F238E27FC236}">
                <a16:creationId xmlns:a16="http://schemas.microsoft.com/office/drawing/2014/main" id="{5D854E5F-3D98-EBA1-F4F6-82FE7F0C19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4094" y="128587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F2E5D75-52E4-6E8D-3C06-C6A004321672}"/>
              </a:ext>
            </a:extLst>
          </p:cNvPr>
          <p:cNvSpPr txBox="1"/>
          <p:nvPr/>
        </p:nvSpPr>
        <p:spPr>
          <a:xfrm>
            <a:off x="8124408" y="1582057"/>
            <a:ext cx="3661191" cy="1323439"/>
          </a:xfrm>
          <a:prstGeom prst="rect">
            <a:avLst/>
          </a:prstGeom>
          <a:noFill/>
        </p:spPr>
        <p:txBody>
          <a:bodyPr wrap="square" rtlCol="0">
            <a:spAutoFit/>
          </a:bodyPr>
          <a:lstStyle/>
          <a:p>
            <a:r>
              <a:rPr lang="en-GB" sz="2000" dirty="0" err="1">
                <a:latin typeface="Ink Free" panose="03080402000500000000" pitchFamily="66" charset="0"/>
              </a:rPr>
              <a:t>Easyfundraising</a:t>
            </a:r>
            <a:r>
              <a:rPr lang="en-GB" sz="2000" dirty="0">
                <a:latin typeface="Ink Free" panose="03080402000500000000" pitchFamily="66" charset="0"/>
              </a:rPr>
              <a:t> has partnered with over 7000 brands! They donate part of what you have spent to your chosen charity. </a:t>
            </a:r>
          </a:p>
        </p:txBody>
      </p:sp>
    </p:spTree>
    <p:extLst>
      <p:ext uri="{BB962C8B-B14F-4D97-AF65-F5344CB8AC3E}">
        <p14:creationId xmlns:p14="http://schemas.microsoft.com/office/powerpoint/2010/main" val="262335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t Adrian&amp;#39;s Catholic Primary School – To learn, to love, to live">
            <a:extLst>
              <a:ext uri="{FF2B5EF4-FFF2-40B4-BE49-F238E27FC236}">
                <a16:creationId xmlns:a16="http://schemas.microsoft.com/office/drawing/2014/main" id="{3302697E-DA32-4AF7-BF57-47BC13ED3D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6" r="-1" b="-1"/>
          <a:stretch/>
        </p:blipFill>
        <p:spPr bwMode="auto">
          <a:xfrm>
            <a:off x="11004196" y="243280"/>
            <a:ext cx="885551" cy="86406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68422CC-6B16-463B-87B1-CBEDAD00D6CC}"/>
              </a:ext>
            </a:extLst>
          </p:cNvPr>
          <p:cNvSpPr txBox="1"/>
          <p:nvPr/>
        </p:nvSpPr>
        <p:spPr>
          <a:xfrm>
            <a:off x="2535903" y="407565"/>
            <a:ext cx="7120193" cy="769441"/>
          </a:xfrm>
          <a:prstGeom prst="rect">
            <a:avLst/>
          </a:prstGeom>
          <a:noFill/>
        </p:spPr>
        <p:txBody>
          <a:bodyPr wrap="square" rtlCol="0">
            <a:spAutoFit/>
          </a:bodyPr>
          <a:lstStyle/>
          <a:p>
            <a:pPr algn="ctr"/>
            <a:r>
              <a:rPr lang="en-GB" sz="4400" b="1" dirty="0">
                <a:latin typeface="Ink Free" panose="03080402000500000000" pitchFamily="66" charset="0"/>
              </a:rPr>
              <a:t>Non-Event Fundraising</a:t>
            </a:r>
          </a:p>
        </p:txBody>
      </p:sp>
      <p:pic>
        <p:nvPicPr>
          <p:cNvPr id="8" name="Picture 2" descr="4 Tips For Picking the Perfect Lottery Numbers - Living Out Loud Los  Angeles - Living Out Loud Los Angeles">
            <a:extLst>
              <a:ext uri="{FF2B5EF4-FFF2-40B4-BE49-F238E27FC236}">
                <a16:creationId xmlns:a16="http://schemas.microsoft.com/office/drawing/2014/main" id="{1952B233-6A5A-2099-BB4D-255EEDF9C11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6172" y="1471101"/>
            <a:ext cx="6417383" cy="49793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A8BEAE1-FF8D-6134-D9D9-92E499482589}"/>
              </a:ext>
            </a:extLst>
          </p:cNvPr>
          <p:cNvSpPr txBox="1"/>
          <p:nvPr/>
        </p:nvSpPr>
        <p:spPr>
          <a:xfrm>
            <a:off x="7859731" y="3002971"/>
            <a:ext cx="3758729" cy="1446550"/>
          </a:xfrm>
          <a:prstGeom prst="rect">
            <a:avLst/>
          </a:prstGeom>
          <a:noFill/>
        </p:spPr>
        <p:txBody>
          <a:bodyPr wrap="square" rtlCol="0">
            <a:spAutoFit/>
          </a:bodyPr>
          <a:lstStyle/>
          <a:p>
            <a:pPr algn="ctr"/>
            <a:r>
              <a:rPr lang="en-GB" sz="4400" b="1" dirty="0">
                <a:latin typeface="Ink Free" panose="03080402000500000000" pitchFamily="66" charset="0"/>
              </a:rPr>
              <a:t>Join our 50 Club!</a:t>
            </a:r>
          </a:p>
        </p:txBody>
      </p:sp>
    </p:spTree>
    <p:extLst>
      <p:ext uri="{BB962C8B-B14F-4D97-AF65-F5344CB8AC3E}">
        <p14:creationId xmlns:p14="http://schemas.microsoft.com/office/powerpoint/2010/main" val="2768611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22388</TotalTime>
  <Words>1409</Words>
  <Application>Microsoft Office PowerPoint</Application>
  <PresentationFormat>Widescreen</PresentationFormat>
  <Paragraphs>116</Paragraphs>
  <Slides>11</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Calibri</vt:lpstr>
      <vt:lpstr>Calibri Light</vt:lpstr>
      <vt:lpstr>Helvetica</vt:lpstr>
      <vt:lpstr>Ink Free</vt:lpstr>
      <vt:lpstr>Office Theme</vt:lpstr>
      <vt:lpstr>Acrobat Document</vt:lpstr>
      <vt:lpstr>St Adrian’s Catholic Primary School  PTA</vt:lpstr>
      <vt:lpstr>PowerPoint Presentation</vt:lpstr>
      <vt:lpstr>What is the PTA?</vt:lpstr>
      <vt:lpstr>           How can I get involved?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Adrian’s Catholic Primary School PTA Meeting</dc:title>
  <dc:creator>Jen Smith</dc:creator>
  <cp:lastModifiedBy>Ian Smith</cp:lastModifiedBy>
  <cp:revision>57</cp:revision>
  <cp:lastPrinted>2021-10-14T18:12:50Z</cp:lastPrinted>
  <dcterms:created xsi:type="dcterms:W3CDTF">2021-09-08T14:39:53Z</dcterms:created>
  <dcterms:modified xsi:type="dcterms:W3CDTF">2023-06-27T21:30:39Z</dcterms:modified>
</cp:coreProperties>
</file>