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Lst>
  <p:sldSz cy="5143500" cx="9144000"/>
  <p:notesSz cx="6858000" cy="9144000"/>
  <p:embeddedFontLst>
    <p:embeddedFont>
      <p:font typeface="Amatic SC"/>
      <p:regular r:id="rId22"/>
      <p:bold r:id="rId23"/>
    </p:embeddedFont>
    <p:embeddedFont>
      <p:font typeface="Source Code Pro"/>
      <p:regular r:id="rId24"/>
      <p:bold r:id="rId25"/>
      <p:italic r:id="rId26"/>
      <p:boldItalic r:id="rId27"/>
    </p:embeddedFont>
    <p:embeddedFont>
      <p:font typeface="Comfortaa"/>
      <p:regular r:id="rId28"/>
      <p:bold r:id="rId2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font" Target="fonts/AmaticSC-regular.fntdata"/><Relationship Id="rId21" Type="http://schemas.openxmlformats.org/officeDocument/2006/relationships/slide" Target="slides/slide16.xml"/><Relationship Id="rId24" Type="http://schemas.openxmlformats.org/officeDocument/2006/relationships/font" Target="fonts/SourceCodePro-regular.fntdata"/><Relationship Id="rId23" Type="http://schemas.openxmlformats.org/officeDocument/2006/relationships/font" Target="fonts/AmaticSC-bold.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SourceCodePro-italic.fntdata"/><Relationship Id="rId25" Type="http://schemas.openxmlformats.org/officeDocument/2006/relationships/font" Target="fonts/SourceCodePro-bold.fntdata"/><Relationship Id="rId28" Type="http://schemas.openxmlformats.org/officeDocument/2006/relationships/font" Target="fonts/Comfortaa-regular.fntdata"/><Relationship Id="rId27" Type="http://schemas.openxmlformats.org/officeDocument/2006/relationships/font" Target="fonts/SourceCodePro-boldItalic.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Comfortaa-bold.fntdata"/><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 name="Shape 52"/>
        <p:cNvGrpSpPr/>
        <p:nvPr/>
      </p:nvGrpSpPr>
      <p:grpSpPr>
        <a:xfrm>
          <a:off x="0" y="0"/>
          <a:ext cx="0" cy="0"/>
          <a:chOff x="0" y="0"/>
          <a:chExt cx="0" cy="0"/>
        </a:xfrm>
      </p:grpSpPr>
      <p:sp>
        <p:nvSpPr>
          <p:cNvPr id="53" name="Google Shape;53;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4" name="Google Shape;54;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g1e451990da9_0_1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2" name="Google Shape;122;g1e451990da9_0_1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g1e451990da9_0_1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2" name="Google Shape;132;g1e451990da9_0_1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g1e451990da9_0_1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2" name="Google Shape;142;g1e451990da9_0_1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g1e451990da9_0_1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9" name="Google Shape;149;g1e451990da9_0_1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g1e451990da9_0_1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6" name="Google Shape;156;g1e451990da9_0_1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g1e451990da9_0_1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3" name="Google Shape;163;g1e451990da9_0_1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g2562e993e3d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0" name="Google Shape;170;g2562e993e3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 name="Shape 59"/>
        <p:cNvGrpSpPr/>
        <p:nvPr/>
      </p:nvGrpSpPr>
      <p:grpSpPr>
        <a:xfrm>
          <a:off x="0" y="0"/>
          <a:ext cx="0" cy="0"/>
          <a:chOff x="0" y="0"/>
          <a:chExt cx="0" cy="0"/>
        </a:xfrm>
      </p:grpSpPr>
      <p:sp>
        <p:nvSpPr>
          <p:cNvPr id="60" name="Google Shape;60;g1e451990da9_0_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 name="Google Shape;61;g1e451990da9_0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 name="Shape 67"/>
        <p:cNvGrpSpPr/>
        <p:nvPr/>
      </p:nvGrpSpPr>
      <p:grpSpPr>
        <a:xfrm>
          <a:off x="0" y="0"/>
          <a:ext cx="0" cy="0"/>
          <a:chOff x="0" y="0"/>
          <a:chExt cx="0" cy="0"/>
        </a:xfrm>
      </p:grpSpPr>
      <p:sp>
        <p:nvSpPr>
          <p:cNvPr id="68" name="Google Shape;68;g1e451990da9_0_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 name="Google Shape;69;g1e451990da9_0_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 name="Shape 74"/>
        <p:cNvGrpSpPr/>
        <p:nvPr/>
      </p:nvGrpSpPr>
      <p:grpSpPr>
        <a:xfrm>
          <a:off x="0" y="0"/>
          <a:ext cx="0" cy="0"/>
          <a:chOff x="0" y="0"/>
          <a:chExt cx="0" cy="0"/>
        </a:xfrm>
      </p:grpSpPr>
      <p:sp>
        <p:nvSpPr>
          <p:cNvPr id="75" name="Google Shape;75;g1e451990da9_0_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 name="Google Shape;76;g1e451990da9_0_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 name="Shape 81"/>
        <p:cNvGrpSpPr/>
        <p:nvPr/>
      </p:nvGrpSpPr>
      <p:grpSpPr>
        <a:xfrm>
          <a:off x="0" y="0"/>
          <a:ext cx="0" cy="0"/>
          <a:chOff x="0" y="0"/>
          <a:chExt cx="0" cy="0"/>
        </a:xfrm>
      </p:grpSpPr>
      <p:sp>
        <p:nvSpPr>
          <p:cNvPr id="82" name="Google Shape;82;g1e451990da9_0_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 name="Google Shape;83;g1e451990da9_0_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 name="Shape 88"/>
        <p:cNvGrpSpPr/>
        <p:nvPr/>
      </p:nvGrpSpPr>
      <p:grpSpPr>
        <a:xfrm>
          <a:off x="0" y="0"/>
          <a:ext cx="0" cy="0"/>
          <a:chOff x="0" y="0"/>
          <a:chExt cx="0" cy="0"/>
        </a:xfrm>
      </p:grpSpPr>
      <p:sp>
        <p:nvSpPr>
          <p:cNvPr id="89" name="Google Shape;89;g1e451990da9_0_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 name="Google Shape;90;g1e451990da9_0_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g1e451990da9_0_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 name="Google Shape;97;g1e451990da9_0_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g1e451990da9_0_1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7" name="Google Shape;107;g1e451990da9_0_1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g1e451990da9_0_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5" name="Google Shape;115;g1e451990da9_0_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dk1"/>
        </a:solidFill>
      </p:bgPr>
    </p:bg>
    <p:spTree>
      <p:nvGrpSpPr>
        <p:cNvPr id="9" name="Shape 9"/>
        <p:cNvGrpSpPr/>
        <p:nvPr/>
      </p:nvGrpSpPr>
      <p:grpSpPr>
        <a:xfrm>
          <a:off x="0" y="0"/>
          <a:ext cx="0" cy="0"/>
          <a:chOff x="0" y="0"/>
          <a:chExt cx="0" cy="0"/>
        </a:xfrm>
      </p:grpSpPr>
      <p:sp>
        <p:nvSpPr>
          <p:cNvPr id="10" name="Google Shape;10;p2"/>
          <p:cNvSpPr/>
          <p:nvPr/>
        </p:nvSpPr>
        <p:spPr>
          <a:xfrm>
            <a:off x="0" y="0"/>
            <a:ext cx="9144000" cy="34290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 name="Google Shape;11;p2"/>
          <p:cNvSpPr txBox="1"/>
          <p:nvPr>
            <p:ph type="ctrTitle"/>
          </p:nvPr>
        </p:nvSpPr>
        <p:spPr>
          <a:xfrm>
            <a:off x="311700" y="392150"/>
            <a:ext cx="8520600" cy="26904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8000"/>
              <a:buNone/>
              <a:defRPr sz="8000"/>
            </a:lvl1pPr>
            <a:lvl2pPr lvl="1" algn="ctr">
              <a:spcBef>
                <a:spcPts val="0"/>
              </a:spcBef>
              <a:spcAft>
                <a:spcPts val="0"/>
              </a:spcAft>
              <a:buSzPts val="8000"/>
              <a:buNone/>
              <a:defRPr sz="8000"/>
            </a:lvl2pPr>
            <a:lvl3pPr lvl="2" algn="ctr">
              <a:spcBef>
                <a:spcPts val="0"/>
              </a:spcBef>
              <a:spcAft>
                <a:spcPts val="0"/>
              </a:spcAft>
              <a:buSzPts val="8000"/>
              <a:buNone/>
              <a:defRPr sz="8000"/>
            </a:lvl3pPr>
            <a:lvl4pPr lvl="3" algn="ctr">
              <a:spcBef>
                <a:spcPts val="0"/>
              </a:spcBef>
              <a:spcAft>
                <a:spcPts val="0"/>
              </a:spcAft>
              <a:buSzPts val="8000"/>
              <a:buNone/>
              <a:defRPr sz="8000"/>
            </a:lvl4pPr>
            <a:lvl5pPr lvl="4" algn="ctr">
              <a:spcBef>
                <a:spcPts val="0"/>
              </a:spcBef>
              <a:spcAft>
                <a:spcPts val="0"/>
              </a:spcAft>
              <a:buSzPts val="8000"/>
              <a:buNone/>
              <a:defRPr sz="8000"/>
            </a:lvl5pPr>
            <a:lvl6pPr lvl="5" algn="ctr">
              <a:spcBef>
                <a:spcPts val="0"/>
              </a:spcBef>
              <a:spcAft>
                <a:spcPts val="0"/>
              </a:spcAft>
              <a:buSzPts val="8000"/>
              <a:buNone/>
              <a:defRPr sz="8000"/>
            </a:lvl6pPr>
            <a:lvl7pPr lvl="6" algn="ctr">
              <a:spcBef>
                <a:spcPts val="0"/>
              </a:spcBef>
              <a:spcAft>
                <a:spcPts val="0"/>
              </a:spcAft>
              <a:buSzPts val="8000"/>
              <a:buNone/>
              <a:defRPr sz="8000"/>
            </a:lvl7pPr>
            <a:lvl8pPr lvl="7" algn="ctr">
              <a:spcBef>
                <a:spcPts val="0"/>
              </a:spcBef>
              <a:spcAft>
                <a:spcPts val="0"/>
              </a:spcAft>
              <a:buSzPts val="8000"/>
              <a:buNone/>
              <a:defRPr sz="8000"/>
            </a:lvl8pPr>
            <a:lvl9pPr lvl="8" algn="ctr">
              <a:spcBef>
                <a:spcPts val="0"/>
              </a:spcBef>
              <a:spcAft>
                <a:spcPts val="0"/>
              </a:spcAft>
              <a:buSzPts val="8000"/>
              <a:buNone/>
              <a:defRPr sz="8000"/>
            </a:lvl9pPr>
          </a:lstStyle>
          <a:p/>
        </p:txBody>
      </p:sp>
      <p:sp>
        <p:nvSpPr>
          <p:cNvPr id="12" name="Google Shape;12;p2"/>
          <p:cNvSpPr txBox="1"/>
          <p:nvPr>
            <p:ph idx="1" type="subTitle"/>
          </p:nvPr>
        </p:nvSpPr>
        <p:spPr>
          <a:xfrm>
            <a:off x="311700" y="3890400"/>
            <a:ext cx="8520600" cy="706200"/>
          </a:xfrm>
          <a:prstGeom prst="rect">
            <a:avLst/>
          </a:prstGeom>
        </p:spPr>
        <p:txBody>
          <a:bodyPr anchorCtr="0" anchor="ctr" bIns="91425" lIns="91425" spcFirstLastPara="1" rIns="91425" wrap="square" tIns="91425">
            <a:normAutofit/>
          </a:bodyPr>
          <a:lstStyle>
            <a:lvl1pPr lvl="0" algn="ctr">
              <a:lnSpc>
                <a:spcPct val="100000"/>
              </a:lnSpc>
              <a:spcBef>
                <a:spcPts val="0"/>
              </a:spcBef>
              <a:spcAft>
                <a:spcPts val="0"/>
              </a:spcAft>
              <a:buClr>
                <a:schemeClr val="accent1"/>
              </a:buClr>
              <a:buSzPts val="2100"/>
              <a:buNone/>
              <a:defRPr b="1" sz="2100">
                <a:solidFill>
                  <a:schemeClr val="accent1"/>
                </a:solidFill>
              </a:defRPr>
            </a:lvl1pPr>
            <a:lvl2pPr lvl="1" algn="ctr">
              <a:lnSpc>
                <a:spcPct val="100000"/>
              </a:lnSpc>
              <a:spcBef>
                <a:spcPts val="0"/>
              </a:spcBef>
              <a:spcAft>
                <a:spcPts val="0"/>
              </a:spcAft>
              <a:buClr>
                <a:schemeClr val="accent1"/>
              </a:buClr>
              <a:buSzPts val="2100"/>
              <a:buNone/>
              <a:defRPr b="1" sz="2100">
                <a:solidFill>
                  <a:schemeClr val="accent1"/>
                </a:solidFill>
              </a:defRPr>
            </a:lvl2pPr>
            <a:lvl3pPr lvl="2" algn="ctr">
              <a:lnSpc>
                <a:spcPct val="100000"/>
              </a:lnSpc>
              <a:spcBef>
                <a:spcPts val="0"/>
              </a:spcBef>
              <a:spcAft>
                <a:spcPts val="0"/>
              </a:spcAft>
              <a:buClr>
                <a:schemeClr val="accent1"/>
              </a:buClr>
              <a:buSzPts val="2100"/>
              <a:buNone/>
              <a:defRPr b="1" sz="2100">
                <a:solidFill>
                  <a:schemeClr val="accent1"/>
                </a:solidFill>
              </a:defRPr>
            </a:lvl3pPr>
            <a:lvl4pPr lvl="3" algn="ctr">
              <a:lnSpc>
                <a:spcPct val="100000"/>
              </a:lnSpc>
              <a:spcBef>
                <a:spcPts val="0"/>
              </a:spcBef>
              <a:spcAft>
                <a:spcPts val="0"/>
              </a:spcAft>
              <a:buClr>
                <a:schemeClr val="accent1"/>
              </a:buClr>
              <a:buSzPts val="2100"/>
              <a:buNone/>
              <a:defRPr b="1" sz="2100">
                <a:solidFill>
                  <a:schemeClr val="accent1"/>
                </a:solidFill>
              </a:defRPr>
            </a:lvl4pPr>
            <a:lvl5pPr lvl="4" algn="ctr">
              <a:lnSpc>
                <a:spcPct val="100000"/>
              </a:lnSpc>
              <a:spcBef>
                <a:spcPts val="0"/>
              </a:spcBef>
              <a:spcAft>
                <a:spcPts val="0"/>
              </a:spcAft>
              <a:buClr>
                <a:schemeClr val="accent1"/>
              </a:buClr>
              <a:buSzPts val="2100"/>
              <a:buNone/>
              <a:defRPr b="1" sz="2100">
                <a:solidFill>
                  <a:schemeClr val="accent1"/>
                </a:solidFill>
              </a:defRPr>
            </a:lvl5pPr>
            <a:lvl6pPr lvl="5" algn="ctr">
              <a:lnSpc>
                <a:spcPct val="100000"/>
              </a:lnSpc>
              <a:spcBef>
                <a:spcPts val="0"/>
              </a:spcBef>
              <a:spcAft>
                <a:spcPts val="0"/>
              </a:spcAft>
              <a:buClr>
                <a:schemeClr val="accent1"/>
              </a:buClr>
              <a:buSzPts val="2100"/>
              <a:buNone/>
              <a:defRPr b="1" sz="2100">
                <a:solidFill>
                  <a:schemeClr val="accent1"/>
                </a:solidFill>
              </a:defRPr>
            </a:lvl6pPr>
            <a:lvl7pPr lvl="6" algn="ctr">
              <a:lnSpc>
                <a:spcPct val="100000"/>
              </a:lnSpc>
              <a:spcBef>
                <a:spcPts val="0"/>
              </a:spcBef>
              <a:spcAft>
                <a:spcPts val="0"/>
              </a:spcAft>
              <a:buClr>
                <a:schemeClr val="accent1"/>
              </a:buClr>
              <a:buSzPts val="2100"/>
              <a:buNone/>
              <a:defRPr b="1" sz="2100">
                <a:solidFill>
                  <a:schemeClr val="accent1"/>
                </a:solidFill>
              </a:defRPr>
            </a:lvl7pPr>
            <a:lvl8pPr lvl="7" algn="ctr">
              <a:lnSpc>
                <a:spcPct val="100000"/>
              </a:lnSpc>
              <a:spcBef>
                <a:spcPts val="0"/>
              </a:spcBef>
              <a:spcAft>
                <a:spcPts val="0"/>
              </a:spcAft>
              <a:buClr>
                <a:schemeClr val="accent1"/>
              </a:buClr>
              <a:buSzPts val="2100"/>
              <a:buNone/>
              <a:defRPr b="1" sz="2100">
                <a:solidFill>
                  <a:schemeClr val="accent1"/>
                </a:solidFill>
              </a:defRPr>
            </a:lvl8pPr>
            <a:lvl9pPr lvl="8" algn="ctr">
              <a:lnSpc>
                <a:spcPct val="100000"/>
              </a:lnSpc>
              <a:spcBef>
                <a:spcPts val="0"/>
              </a:spcBef>
              <a:spcAft>
                <a:spcPts val="0"/>
              </a:spcAft>
              <a:buClr>
                <a:schemeClr val="accent1"/>
              </a:buClr>
              <a:buSzPts val="2100"/>
              <a:buNone/>
              <a:defRPr b="1" sz="2100">
                <a:solidFill>
                  <a:schemeClr val="accent1"/>
                </a:solidFill>
              </a:defRPr>
            </a:lvl9pPr>
          </a:lstStyle>
          <a:p/>
        </p:txBody>
      </p:sp>
      <p:sp>
        <p:nvSpPr>
          <p:cNvPr id="13" name="Google Shape;13;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6" name="Shape 46"/>
        <p:cNvGrpSpPr/>
        <p:nvPr/>
      </p:nvGrpSpPr>
      <p:grpSpPr>
        <a:xfrm>
          <a:off x="0" y="0"/>
          <a:ext cx="0" cy="0"/>
          <a:chOff x="0" y="0"/>
          <a:chExt cx="0" cy="0"/>
        </a:xfrm>
      </p:grpSpPr>
      <p:sp>
        <p:nvSpPr>
          <p:cNvPr id="47" name="Google Shape;47;p11"/>
          <p:cNvSpPr txBox="1"/>
          <p:nvPr>
            <p:ph hasCustomPrompt="1" type="title"/>
          </p:nvPr>
        </p:nvSpPr>
        <p:spPr>
          <a:xfrm>
            <a:off x="311700" y="1240275"/>
            <a:ext cx="8520600" cy="1981800"/>
          </a:xfrm>
          <a:prstGeom prst="rect">
            <a:avLst/>
          </a:prstGeom>
        </p:spPr>
        <p:txBody>
          <a:bodyPr anchorCtr="0" anchor="b" bIns="91425" lIns="91425" spcFirstLastPara="1" rIns="91425" wrap="square" tIns="91425">
            <a:normAutofit/>
          </a:bodyPr>
          <a:lstStyle>
            <a:lvl1pPr lvl="0" algn="ctr">
              <a:spcBef>
                <a:spcPts val="0"/>
              </a:spcBef>
              <a:spcAft>
                <a:spcPts val="0"/>
              </a:spcAft>
              <a:buClr>
                <a:schemeClr val="lt1"/>
              </a:buClr>
              <a:buSzPts val="12000"/>
              <a:buNone/>
              <a:defRPr sz="12000">
                <a:solidFill>
                  <a:schemeClr val="lt1"/>
                </a:solidFill>
                <a:highlight>
                  <a:schemeClr val="accent1"/>
                </a:highlight>
              </a:defRPr>
            </a:lvl1pPr>
            <a:lvl2pPr lvl="1" algn="ctr">
              <a:spcBef>
                <a:spcPts val="0"/>
              </a:spcBef>
              <a:spcAft>
                <a:spcPts val="0"/>
              </a:spcAft>
              <a:buClr>
                <a:schemeClr val="lt1"/>
              </a:buClr>
              <a:buSzPts val="12000"/>
              <a:buNone/>
              <a:defRPr sz="12000">
                <a:solidFill>
                  <a:schemeClr val="lt1"/>
                </a:solidFill>
                <a:highlight>
                  <a:schemeClr val="accent1"/>
                </a:highlight>
              </a:defRPr>
            </a:lvl2pPr>
            <a:lvl3pPr lvl="2" algn="ctr">
              <a:spcBef>
                <a:spcPts val="0"/>
              </a:spcBef>
              <a:spcAft>
                <a:spcPts val="0"/>
              </a:spcAft>
              <a:buClr>
                <a:schemeClr val="lt1"/>
              </a:buClr>
              <a:buSzPts val="12000"/>
              <a:buNone/>
              <a:defRPr sz="12000">
                <a:solidFill>
                  <a:schemeClr val="lt1"/>
                </a:solidFill>
                <a:highlight>
                  <a:schemeClr val="accent1"/>
                </a:highlight>
              </a:defRPr>
            </a:lvl3pPr>
            <a:lvl4pPr lvl="3" algn="ctr">
              <a:spcBef>
                <a:spcPts val="0"/>
              </a:spcBef>
              <a:spcAft>
                <a:spcPts val="0"/>
              </a:spcAft>
              <a:buClr>
                <a:schemeClr val="lt1"/>
              </a:buClr>
              <a:buSzPts val="12000"/>
              <a:buNone/>
              <a:defRPr sz="12000">
                <a:solidFill>
                  <a:schemeClr val="lt1"/>
                </a:solidFill>
                <a:highlight>
                  <a:schemeClr val="accent1"/>
                </a:highlight>
              </a:defRPr>
            </a:lvl4pPr>
            <a:lvl5pPr lvl="4" algn="ctr">
              <a:spcBef>
                <a:spcPts val="0"/>
              </a:spcBef>
              <a:spcAft>
                <a:spcPts val="0"/>
              </a:spcAft>
              <a:buClr>
                <a:schemeClr val="lt1"/>
              </a:buClr>
              <a:buSzPts val="12000"/>
              <a:buNone/>
              <a:defRPr sz="12000">
                <a:solidFill>
                  <a:schemeClr val="lt1"/>
                </a:solidFill>
                <a:highlight>
                  <a:schemeClr val="accent1"/>
                </a:highlight>
              </a:defRPr>
            </a:lvl5pPr>
            <a:lvl6pPr lvl="5" algn="ctr">
              <a:spcBef>
                <a:spcPts val="0"/>
              </a:spcBef>
              <a:spcAft>
                <a:spcPts val="0"/>
              </a:spcAft>
              <a:buClr>
                <a:schemeClr val="lt1"/>
              </a:buClr>
              <a:buSzPts val="12000"/>
              <a:buNone/>
              <a:defRPr sz="12000">
                <a:solidFill>
                  <a:schemeClr val="lt1"/>
                </a:solidFill>
                <a:highlight>
                  <a:schemeClr val="accent1"/>
                </a:highlight>
              </a:defRPr>
            </a:lvl6pPr>
            <a:lvl7pPr lvl="6" algn="ctr">
              <a:spcBef>
                <a:spcPts val="0"/>
              </a:spcBef>
              <a:spcAft>
                <a:spcPts val="0"/>
              </a:spcAft>
              <a:buClr>
                <a:schemeClr val="lt1"/>
              </a:buClr>
              <a:buSzPts val="12000"/>
              <a:buNone/>
              <a:defRPr sz="12000">
                <a:solidFill>
                  <a:schemeClr val="lt1"/>
                </a:solidFill>
                <a:highlight>
                  <a:schemeClr val="accent1"/>
                </a:highlight>
              </a:defRPr>
            </a:lvl7pPr>
            <a:lvl8pPr lvl="7" algn="ctr">
              <a:spcBef>
                <a:spcPts val="0"/>
              </a:spcBef>
              <a:spcAft>
                <a:spcPts val="0"/>
              </a:spcAft>
              <a:buClr>
                <a:schemeClr val="lt1"/>
              </a:buClr>
              <a:buSzPts val="12000"/>
              <a:buNone/>
              <a:defRPr sz="12000">
                <a:solidFill>
                  <a:schemeClr val="lt1"/>
                </a:solidFill>
                <a:highlight>
                  <a:schemeClr val="accent1"/>
                </a:highlight>
              </a:defRPr>
            </a:lvl8pPr>
            <a:lvl9pPr lvl="8" algn="ctr">
              <a:spcBef>
                <a:spcPts val="0"/>
              </a:spcBef>
              <a:spcAft>
                <a:spcPts val="0"/>
              </a:spcAft>
              <a:buClr>
                <a:schemeClr val="lt1"/>
              </a:buClr>
              <a:buSzPts val="12000"/>
              <a:buNone/>
              <a:defRPr sz="12000">
                <a:solidFill>
                  <a:schemeClr val="lt1"/>
                </a:solidFill>
                <a:highlight>
                  <a:schemeClr val="accent1"/>
                </a:highlight>
              </a:defRPr>
            </a:lvl9pPr>
          </a:lstStyle>
          <a:p>
            <a:r>
              <a:t>xx%</a:t>
            </a:r>
          </a:p>
        </p:txBody>
      </p:sp>
      <p:sp>
        <p:nvSpPr>
          <p:cNvPr id="48" name="Google Shape;48;p11"/>
          <p:cNvSpPr txBox="1"/>
          <p:nvPr>
            <p:ph idx="1" type="body"/>
          </p:nvPr>
        </p:nvSpPr>
        <p:spPr>
          <a:xfrm>
            <a:off x="311700" y="33046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Clr>
                <a:schemeClr val="accent1"/>
              </a:buClr>
              <a:buSzPts val="1800"/>
              <a:buChar char="●"/>
              <a:defRPr>
                <a:solidFill>
                  <a:schemeClr val="accent1"/>
                </a:solidFill>
                <a:highlight>
                  <a:schemeClr val="dk1"/>
                </a:highlight>
              </a:defRPr>
            </a:lvl1pPr>
            <a:lvl2pPr indent="-317500" lvl="1" marL="914400" algn="ctr">
              <a:spcBef>
                <a:spcPts val="0"/>
              </a:spcBef>
              <a:spcAft>
                <a:spcPts val="0"/>
              </a:spcAft>
              <a:buClr>
                <a:schemeClr val="accent1"/>
              </a:buClr>
              <a:buSzPts val="1400"/>
              <a:buChar char="○"/>
              <a:defRPr>
                <a:solidFill>
                  <a:schemeClr val="accent1"/>
                </a:solidFill>
                <a:highlight>
                  <a:schemeClr val="dk1"/>
                </a:highlight>
              </a:defRPr>
            </a:lvl2pPr>
            <a:lvl3pPr indent="-317500" lvl="2" marL="1371600" algn="ctr">
              <a:spcBef>
                <a:spcPts val="0"/>
              </a:spcBef>
              <a:spcAft>
                <a:spcPts val="0"/>
              </a:spcAft>
              <a:buClr>
                <a:schemeClr val="accent1"/>
              </a:buClr>
              <a:buSzPts val="1400"/>
              <a:buChar char="■"/>
              <a:defRPr>
                <a:solidFill>
                  <a:schemeClr val="accent1"/>
                </a:solidFill>
                <a:highlight>
                  <a:schemeClr val="dk1"/>
                </a:highlight>
              </a:defRPr>
            </a:lvl3pPr>
            <a:lvl4pPr indent="-317500" lvl="3" marL="1828800" algn="ctr">
              <a:spcBef>
                <a:spcPts val="0"/>
              </a:spcBef>
              <a:spcAft>
                <a:spcPts val="0"/>
              </a:spcAft>
              <a:buClr>
                <a:schemeClr val="accent1"/>
              </a:buClr>
              <a:buSzPts val="1400"/>
              <a:buChar char="●"/>
              <a:defRPr>
                <a:solidFill>
                  <a:schemeClr val="accent1"/>
                </a:solidFill>
                <a:highlight>
                  <a:schemeClr val="dk1"/>
                </a:highlight>
              </a:defRPr>
            </a:lvl4pPr>
            <a:lvl5pPr indent="-317500" lvl="4" marL="2286000" algn="ctr">
              <a:spcBef>
                <a:spcPts val="0"/>
              </a:spcBef>
              <a:spcAft>
                <a:spcPts val="0"/>
              </a:spcAft>
              <a:buClr>
                <a:schemeClr val="accent1"/>
              </a:buClr>
              <a:buSzPts val="1400"/>
              <a:buChar char="○"/>
              <a:defRPr>
                <a:solidFill>
                  <a:schemeClr val="accent1"/>
                </a:solidFill>
                <a:highlight>
                  <a:schemeClr val="dk1"/>
                </a:highlight>
              </a:defRPr>
            </a:lvl5pPr>
            <a:lvl6pPr indent="-317500" lvl="5" marL="2743200" algn="ctr">
              <a:spcBef>
                <a:spcPts val="0"/>
              </a:spcBef>
              <a:spcAft>
                <a:spcPts val="0"/>
              </a:spcAft>
              <a:buClr>
                <a:schemeClr val="accent1"/>
              </a:buClr>
              <a:buSzPts val="1400"/>
              <a:buChar char="■"/>
              <a:defRPr>
                <a:solidFill>
                  <a:schemeClr val="accent1"/>
                </a:solidFill>
                <a:highlight>
                  <a:schemeClr val="dk1"/>
                </a:highlight>
              </a:defRPr>
            </a:lvl6pPr>
            <a:lvl7pPr indent="-317500" lvl="6" marL="3200400" algn="ctr">
              <a:spcBef>
                <a:spcPts val="0"/>
              </a:spcBef>
              <a:spcAft>
                <a:spcPts val="0"/>
              </a:spcAft>
              <a:buClr>
                <a:schemeClr val="accent1"/>
              </a:buClr>
              <a:buSzPts val="1400"/>
              <a:buChar char="●"/>
              <a:defRPr>
                <a:solidFill>
                  <a:schemeClr val="accent1"/>
                </a:solidFill>
                <a:highlight>
                  <a:schemeClr val="dk1"/>
                </a:highlight>
              </a:defRPr>
            </a:lvl7pPr>
            <a:lvl8pPr indent="-317500" lvl="7" marL="3657600" algn="ctr">
              <a:spcBef>
                <a:spcPts val="0"/>
              </a:spcBef>
              <a:spcAft>
                <a:spcPts val="0"/>
              </a:spcAft>
              <a:buClr>
                <a:schemeClr val="accent1"/>
              </a:buClr>
              <a:buSzPts val="1400"/>
              <a:buChar char="○"/>
              <a:defRPr>
                <a:solidFill>
                  <a:schemeClr val="accent1"/>
                </a:solidFill>
                <a:highlight>
                  <a:schemeClr val="dk1"/>
                </a:highlight>
              </a:defRPr>
            </a:lvl8pPr>
            <a:lvl9pPr indent="-317500" lvl="8" marL="4114800" algn="ctr">
              <a:spcBef>
                <a:spcPts val="0"/>
              </a:spcBef>
              <a:spcAft>
                <a:spcPts val="0"/>
              </a:spcAft>
              <a:buClr>
                <a:schemeClr val="accent1"/>
              </a:buClr>
              <a:buSzPts val="1400"/>
              <a:buChar char="■"/>
              <a:defRPr>
                <a:solidFill>
                  <a:schemeClr val="accent1"/>
                </a:solidFill>
                <a:highlight>
                  <a:schemeClr val="dk1"/>
                </a:highlight>
              </a:defRPr>
            </a:lvl9pPr>
          </a:lstStyle>
          <a:p/>
        </p:txBody>
      </p:sp>
      <p:sp>
        <p:nvSpPr>
          <p:cNvPr id="49" name="Google Shape;49;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0" name="Shape 50"/>
        <p:cNvGrpSpPr/>
        <p:nvPr/>
      </p:nvGrpSpPr>
      <p:grpSpPr>
        <a:xfrm>
          <a:off x="0" y="0"/>
          <a:ext cx="0" cy="0"/>
          <a:chOff x="0" y="0"/>
          <a:chExt cx="0" cy="0"/>
        </a:xfrm>
      </p:grpSpPr>
      <p:sp>
        <p:nvSpPr>
          <p:cNvPr id="51" name="Google Shape;51;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dk1"/>
        </a:solidFill>
      </p:bgPr>
    </p:bg>
    <p:spTree>
      <p:nvGrpSpPr>
        <p:cNvPr id="14" name="Shape 14"/>
        <p:cNvGrpSpPr/>
        <p:nvPr/>
      </p:nvGrpSpPr>
      <p:grpSpPr>
        <a:xfrm>
          <a:off x="0" y="0"/>
          <a:ext cx="0" cy="0"/>
          <a:chOff x="0" y="0"/>
          <a:chExt cx="0" cy="0"/>
        </a:xfrm>
      </p:grpSpPr>
      <p:sp>
        <p:nvSpPr>
          <p:cNvPr id="15" name="Google Shape;15;p3"/>
          <p:cNvSpPr txBox="1"/>
          <p:nvPr>
            <p:ph type="title"/>
          </p:nvPr>
        </p:nvSpPr>
        <p:spPr>
          <a:xfrm>
            <a:off x="2802750" y="802500"/>
            <a:ext cx="3538500" cy="3538500"/>
          </a:xfrm>
          <a:prstGeom prst="rect">
            <a:avLst/>
          </a:prstGeom>
          <a:solidFill>
            <a:srgbClr val="FFFFFF"/>
          </a:solidFill>
        </p:spPr>
        <p:txBody>
          <a:bodyPr anchorCtr="0" anchor="ctr" bIns="91425" lIns="91425" spcFirstLastPara="1" rIns="91425" wrap="square" tIns="91425">
            <a:norm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p:txBody>
      </p:sp>
      <p:sp>
        <p:nvSpPr>
          <p:cNvPr id="16" name="Google Shape;16;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7" name="Shape 17"/>
        <p:cNvGrpSpPr/>
        <p:nvPr/>
      </p:nvGrpSpPr>
      <p:grpSpPr>
        <a:xfrm>
          <a:off x="0" y="0"/>
          <a:ext cx="0" cy="0"/>
          <a:chOff x="0" y="0"/>
          <a:chExt cx="0" cy="0"/>
        </a:xfrm>
      </p:grpSpPr>
      <p:sp>
        <p:nvSpPr>
          <p:cNvPr id="18" name="Google Shape;18;p4"/>
          <p:cNvSpPr txBox="1"/>
          <p:nvPr>
            <p:ph type="title"/>
          </p:nvPr>
        </p:nvSpPr>
        <p:spPr>
          <a:xfrm>
            <a:off x="311700" y="292850"/>
            <a:ext cx="8520600" cy="801000"/>
          </a:xfrm>
          <a:prstGeom prst="rect">
            <a:avLst/>
          </a:prstGeom>
        </p:spPr>
        <p:txBody>
          <a:bodyPr anchorCtr="0" anchor="t" bIns="91425" lIns="91425" spcFirstLastPara="1" rIns="91425" wrap="square" tIns="91425">
            <a:normAutofit/>
          </a:bodyPr>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p:txBody>
      </p:sp>
      <p:sp>
        <p:nvSpPr>
          <p:cNvPr id="19" name="Google Shape;19;p4"/>
          <p:cNvSpPr txBox="1"/>
          <p:nvPr>
            <p:ph idx="1" type="body"/>
          </p:nvPr>
        </p:nvSpPr>
        <p:spPr>
          <a:xfrm>
            <a:off x="311700" y="1228675"/>
            <a:ext cx="8520600" cy="33402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20" name="Google Shape;20;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1" name="Shape 21"/>
        <p:cNvGrpSpPr/>
        <p:nvPr/>
      </p:nvGrpSpPr>
      <p:grpSpPr>
        <a:xfrm>
          <a:off x="0" y="0"/>
          <a:ext cx="0" cy="0"/>
          <a:chOff x="0" y="0"/>
          <a:chExt cx="0" cy="0"/>
        </a:xfrm>
      </p:grpSpPr>
      <p:sp>
        <p:nvSpPr>
          <p:cNvPr id="22" name="Google Shape;22;p5"/>
          <p:cNvSpPr txBox="1"/>
          <p:nvPr>
            <p:ph type="title"/>
          </p:nvPr>
        </p:nvSpPr>
        <p:spPr>
          <a:xfrm>
            <a:off x="311700" y="292850"/>
            <a:ext cx="8520600" cy="801000"/>
          </a:xfrm>
          <a:prstGeom prst="rect">
            <a:avLst/>
          </a:prstGeom>
        </p:spPr>
        <p:txBody>
          <a:bodyPr anchorCtr="0" anchor="t" bIns="91425" lIns="91425" spcFirstLastPara="1" rIns="91425" wrap="square" tIns="91425">
            <a:normAutofit/>
          </a:bodyPr>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p:txBody>
      </p:sp>
      <p:sp>
        <p:nvSpPr>
          <p:cNvPr id="23" name="Google Shape;23;p5"/>
          <p:cNvSpPr txBox="1"/>
          <p:nvPr>
            <p:ph idx="1" type="body"/>
          </p:nvPr>
        </p:nvSpPr>
        <p:spPr>
          <a:xfrm>
            <a:off x="311700" y="1228675"/>
            <a:ext cx="3999900" cy="33402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2" type="body"/>
          </p:nvPr>
        </p:nvSpPr>
        <p:spPr>
          <a:xfrm>
            <a:off x="4832400" y="1228675"/>
            <a:ext cx="3999900" cy="33402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5" name="Google Shape;25;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6" name="Shape 26"/>
        <p:cNvGrpSpPr/>
        <p:nvPr/>
      </p:nvGrpSpPr>
      <p:grpSpPr>
        <a:xfrm>
          <a:off x="0" y="0"/>
          <a:ext cx="0" cy="0"/>
          <a:chOff x="0" y="0"/>
          <a:chExt cx="0" cy="0"/>
        </a:xfrm>
      </p:grpSpPr>
      <p:sp>
        <p:nvSpPr>
          <p:cNvPr id="27" name="Google Shape;27;p6"/>
          <p:cNvSpPr txBox="1"/>
          <p:nvPr>
            <p:ph type="title"/>
          </p:nvPr>
        </p:nvSpPr>
        <p:spPr>
          <a:xfrm>
            <a:off x="304800" y="309350"/>
            <a:ext cx="8537700" cy="748200"/>
          </a:xfrm>
          <a:prstGeom prst="rect">
            <a:avLst/>
          </a:prstGeom>
        </p:spPr>
        <p:txBody>
          <a:bodyPr anchorCtr="0" anchor="t" bIns="91425" lIns="91425" spcFirstLastPara="1" rIns="91425" wrap="square" tIns="91425">
            <a:normAutofit/>
          </a:bodyPr>
          <a:lstStyle>
            <a:lvl1pPr lvl="0">
              <a:spcBef>
                <a:spcPts val="0"/>
              </a:spcBef>
              <a:spcAft>
                <a:spcPts val="0"/>
              </a:spcAft>
              <a:buSzPts val="4000"/>
              <a:buNone/>
              <a:defRPr sz="4000"/>
            </a:lvl1pPr>
            <a:lvl2pPr lvl="1">
              <a:spcBef>
                <a:spcPts val="0"/>
              </a:spcBef>
              <a:spcAft>
                <a:spcPts val="0"/>
              </a:spcAft>
              <a:buSzPts val="4000"/>
              <a:buNone/>
              <a:defRPr sz="4000"/>
            </a:lvl2pPr>
            <a:lvl3pPr lvl="2">
              <a:spcBef>
                <a:spcPts val="0"/>
              </a:spcBef>
              <a:spcAft>
                <a:spcPts val="0"/>
              </a:spcAft>
              <a:buSzPts val="4000"/>
              <a:buNone/>
              <a:defRPr sz="4000"/>
            </a:lvl3pPr>
            <a:lvl4pPr lvl="3">
              <a:spcBef>
                <a:spcPts val="0"/>
              </a:spcBef>
              <a:spcAft>
                <a:spcPts val="0"/>
              </a:spcAft>
              <a:buSzPts val="4000"/>
              <a:buNone/>
              <a:defRPr sz="4000"/>
            </a:lvl4pPr>
            <a:lvl5pPr lvl="4">
              <a:spcBef>
                <a:spcPts val="0"/>
              </a:spcBef>
              <a:spcAft>
                <a:spcPts val="0"/>
              </a:spcAft>
              <a:buSzPts val="4000"/>
              <a:buNone/>
              <a:defRPr sz="4000"/>
            </a:lvl5pPr>
            <a:lvl6pPr lvl="5">
              <a:spcBef>
                <a:spcPts val="0"/>
              </a:spcBef>
              <a:spcAft>
                <a:spcPts val="0"/>
              </a:spcAft>
              <a:buSzPts val="4000"/>
              <a:buNone/>
              <a:defRPr sz="4000"/>
            </a:lvl6pPr>
            <a:lvl7pPr lvl="6">
              <a:spcBef>
                <a:spcPts val="0"/>
              </a:spcBef>
              <a:spcAft>
                <a:spcPts val="0"/>
              </a:spcAft>
              <a:buSzPts val="4000"/>
              <a:buNone/>
              <a:defRPr sz="4000"/>
            </a:lvl7pPr>
            <a:lvl8pPr lvl="7">
              <a:spcBef>
                <a:spcPts val="0"/>
              </a:spcBef>
              <a:spcAft>
                <a:spcPts val="0"/>
              </a:spcAft>
              <a:buSzPts val="4000"/>
              <a:buNone/>
              <a:defRPr sz="4000"/>
            </a:lvl8pPr>
            <a:lvl9pPr lvl="8">
              <a:spcBef>
                <a:spcPts val="0"/>
              </a:spcBef>
              <a:spcAft>
                <a:spcPts val="0"/>
              </a:spcAft>
              <a:buSzPts val="4000"/>
              <a:buNone/>
              <a:defRPr sz="4000"/>
            </a:lvl9pPr>
          </a:lstStyle>
          <a:p/>
        </p:txBody>
      </p:sp>
      <p:sp>
        <p:nvSpPr>
          <p:cNvPr id="28" name="Google Shape;28;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9" name="Shape 29"/>
        <p:cNvGrpSpPr/>
        <p:nvPr/>
      </p:nvGrpSpPr>
      <p:grpSpPr>
        <a:xfrm>
          <a:off x="0" y="0"/>
          <a:ext cx="0" cy="0"/>
          <a:chOff x="0" y="0"/>
          <a:chExt cx="0" cy="0"/>
        </a:xfrm>
      </p:grpSpPr>
      <p:sp>
        <p:nvSpPr>
          <p:cNvPr id="30" name="Google Shape;30;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3000"/>
              <a:buNone/>
              <a:defRPr sz="3000">
                <a:highlight>
                  <a:schemeClr val="dk1"/>
                </a:highlight>
              </a:defRPr>
            </a:lvl1pPr>
            <a:lvl2pPr lvl="1">
              <a:spcBef>
                <a:spcPts val="0"/>
              </a:spcBef>
              <a:spcAft>
                <a:spcPts val="0"/>
              </a:spcAft>
              <a:buSzPts val="3000"/>
              <a:buNone/>
              <a:defRPr sz="3000">
                <a:highlight>
                  <a:schemeClr val="dk1"/>
                </a:highlight>
              </a:defRPr>
            </a:lvl2pPr>
            <a:lvl3pPr lvl="2">
              <a:spcBef>
                <a:spcPts val="0"/>
              </a:spcBef>
              <a:spcAft>
                <a:spcPts val="0"/>
              </a:spcAft>
              <a:buSzPts val="3000"/>
              <a:buNone/>
              <a:defRPr sz="3000">
                <a:highlight>
                  <a:schemeClr val="dk1"/>
                </a:highlight>
              </a:defRPr>
            </a:lvl3pPr>
            <a:lvl4pPr lvl="3">
              <a:spcBef>
                <a:spcPts val="0"/>
              </a:spcBef>
              <a:spcAft>
                <a:spcPts val="0"/>
              </a:spcAft>
              <a:buSzPts val="3000"/>
              <a:buNone/>
              <a:defRPr sz="3000">
                <a:highlight>
                  <a:schemeClr val="dk1"/>
                </a:highlight>
              </a:defRPr>
            </a:lvl4pPr>
            <a:lvl5pPr lvl="4">
              <a:spcBef>
                <a:spcPts val="0"/>
              </a:spcBef>
              <a:spcAft>
                <a:spcPts val="0"/>
              </a:spcAft>
              <a:buSzPts val="3000"/>
              <a:buNone/>
              <a:defRPr sz="3000">
                <a:highlight>
                  <a:schemeClr val="dk1"/>
                </a:highlight>
              </a:defRPr>
            </a:lvl5pPr>
            <a:lvl6pPr lvl="5">
              <a:spcBef>
                <a:spcPts val="0"/>
              </a:spcBef>
              <a:spcAft>
                <a:spcPts val="0"/>
              </a:spcAft>
              <a:buSzPts val="3000"/>
              <a:buNone/>
              <a:defRPr sz="3000">
                <a:highlight>
                  <a:schemeClr val="dk1"/>
                </a:highlight>
              </a:defRPr>
            </a:lvl6pPr>
            <a:lvl7pPr lvl="6">
              <a:spcBef>
                <a:spcPts val="0"/>
              </a:spcBef>
              <a:spcAft>
                <a:spcPts val="0"/>
              </a:spcAft>
              <a:buSzPts val="3000"/>
              <a:buNone/>
              <a:defRPr sz="3000">
                <a:highlight>
                  <a:schemeClr val="dk1"/>
                </a:highlight>
              </a:defRPr>
            </a:lvl7pPr>
            <a:lvl8pPr lvl="7">
              <a:spcBef>
                <a:spcPts val="0"/>
              </a:spcBef>
              <a:spcAft>
                <a:spcPts val="0"/>
              </a:spcAft>
              <a:buSzPts val="3000"/>
              <a:buNone/>
              <a:defRPr sz="3000">
                <a:highlight>
                  <a:schemeClr val="dk1"/>
                </a:highlight>
              </a:defRPr>
            </a:lvl8pPr>
            <a:lvl9pPr lvl="8">
              <a:spcBef>
                <a:spcPts val="0"/>
              </a:spcBef>
              <a:spcAft>
                <a:spcPts val="0"/>
              </a:spcAft>
              <a:buSzPts val="3000"/>
              <a:buNone/>
              <a:defRPr sz="3000">
                <a:highlight>
                  <a:schemeClr val="dk1"/>
                </a:highlight>
              </a:defRPr>
            </a:lvl9pPr>
          </a:lstStyle>
          <a:p/>
        </p:txBody>
      </p:sp>
      <p:sp>
        <p:nvSpPr>
          <p:cNvPr id="31" name="Google Shape;31;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2" name="Google Shape;32;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4"/>
        </a:solidFill>
      </p:bgPr>
    </p:bg>
    <p:spTree>
      <p:nvGrpSpPr>
        <p:cNvPr id="33" name="Shape 33"/>
        <p:cNvGrpSpPr/>
        <p:nvPr/>
      </p:nvGrpSpPr>
      <p:grpSpPr>
        <a:xfrm>
          <a:off x="0" y="0"/>
          <a:ext cx="0" cy="0"/>
          <a:chOff x="0" y="0"/>
          <a:chExt cx="0" cy="0"/>
        </a:xfrm>
      </p:grpSpPr>
      <p:sp>
        <p:nvSpPr>
          <p:cNvPr id="34" name="Google Shape;34;p8"/>
          <p:cNvSpPr txBox="1"/>
          <p:nvPr>
            <p:ph type="title"/>
          </p:nvPr>
        </p:nvSpPr>
        <p:spPr>
          <a:xfrm>
            <a:off x="490250" y="526350"/>
            <a:ext cx="5618700" cy="4090800"/>
          </a:xfrm>
          <a:prstGeom prst="rect">
            <a:avLst/>
          </a:prstGeom>
        </p:spPr>
        <p:txBody>
          <a:bodyPr anchorCtr="0" anchor="ctr" bIns="91425" lIns="91425" spcFirstLastPara="1" rIns="91425" wrap="square" tIns="91425">
            <a:normAutofit/>
          </a:bodyPr>
          <a:lstStyle>
            <a:lvl1pPr lvl="0">
              <a:spcBef>
                <a:spcPts val="0"/>
              </a:spcBef>
              <a:spcAft>
                <a:spcPts val="0"/>
              </a:spcAft>
              <a:buClr>
                <a:schemeClr val="lt1"/>
              </a:buClr>
              <a:buSzPts val="6000"/>
              <a:buNone/>
              <a:defRPr sz="6000">
                <a:solidFill>
                  <a:schemeClr val="lt1"/>
                </a:solidFill>
              </a:defRPr>
            </a:lvl1pPr>
            <a:lvl2pPr lvl="1">
              <a:spcBef>
                <a:spcPts val="0"/>
              </a:spcBef>
              <a:spcAft>
                <a:spcPts val="0"/>
              </a:spcAft>
              <a:buClr>
                <a:schemeClr val="lt1"/>
              </a:buClr>
              <a:buSzPts val="6000"/>
              <a:buNone/>
              <a:defRPr sz="6000">
                <a:solidFill>
                  <a:schemeClr val="lt1"/>
                </a:solidFill>
              </a:defRPr>
            </a:lvl2pPr>
            <a:lvl3pPr lvl="2">
              <a:spcBef>
                <a:spcPts val="0"/>
              </a:spcBef>
              <a:spcAft>
                <a:spcPts val="0"/>
              </a:spcAft>
              <a:buClr>
                <a:schemeClr val="lt1"/>
              </a:buClr>
              <a:buSzPts val="6000"/>
              <a:buNone/>
              <a:defRPr sz="6000">
                <a:solidFill>
                  <a:schemeClr val="lt1"/>
                </a:solidFill>
              </a:defRPr>
            </a:lvl3pPr>
            <a:lvl4pPr lvl="3">
              <a:spcBef>
                <a:spcPts val="0"/>
              </a:spcBef>
              <a:spcAft>
                <a:spcPts val="0"/>
              </a:spcAft>
              <a:buClr>
                <a:schemeClr val="lt1"/>
              </a:buClr>
              <a:buSzPts val="6000"/>
              <a:buNone/>
              <a:defRPr sz="6000">
                <a:solidFill>
                  <a:schemeClr val="lt1"/>
                </a:solidFill>
              </a:defRPr>
            </a:lvl4pPr>
            <a:lvl5pPr lvl="4">
              <a:spcBef>
                <a:spcPts val="0"/>
              </a:spcBef>
              <a:spcAft>
                <a:spcPts val="0"/>
              </a:spcAft>
              <a:buClr>
                <a:schemeClr val="lt1"/>
              </a:buClr>
              <a:buSzPts val="6000"/>
              <a:buNone/>
              <a:defRPr sz="6000">
                <a:solidFill>
                  <a:schemeClr val="lt1"/>
                </a:solidFill>
              </a:defRPr>
            </a:lvl5pPr>
            <a:lvl6pPr lvl="5">
              <a:spcBef>
                <a:spcPts val="0"/>
              </a:spcBef>
              <a:spcAft>
                <a:spcPts val="0"/>
              </a:spcAft>
              <a:buClr>
                <a:schemeClr val="lt1"/>
              </a:buClr>
              <a:buSzPts val="6000"/>
              <a:buNone/>
              <a:defRPr sz="6000">
                <a:solidFill>
                  <a:schemeClr val="lt1"/>
                </a:solidFill>
              </a:defRPr>
            </a:lvl6pPr>
            <a:lvl7pPr lvl="6">
              <a:spcBef>
                <a:spcPts val="0"/>
              </a:spcBef>
              <a:spcAft>
                <a:spcPts val="0"/>
              </a:spcAft>
              <a:buClr>
                <a:schemeClr val="lt1"/>
              </a:buClr>
              <a:buSzPts val="6000"/>
              <a:buNone/>
              <a:defRPr sz="6000">
                <a:solidFill>
                  <a:schemeClr val="lt1"/>
                </a:solidFill>
              </a:defRPr>
            </a:lvl7pPr>
            <a:lvl8pPr lvl="7">
              <a:spcBef>
                <a:spcPts val="0"/>
              </a:spcBef>
              <a:spcAft>
                <a:spcPts val="0"/>
              </a:spcAft>
              <a:buClr>
                <a:schemeClr val="lt1"/>
              </a:buClr>
              <a:buSzPts val="6000"/>
              <a:buNone/>
              <a:defRPr sz="6000">
                <a:solidFill>
                  <a:schemeClr val="lt1"/>
                </a:solidFill>
              </a:defRPr>
            </a:lvl8pPr>
            <a:lvl9pPr lvl="8">
              <a:spcBef>
                <a:spcPts val="0"/>
              </a:spcBef>
              <a:spcAft>
                <a:spcPts val="0"/>
              </a:spcAft>
              <a:buClr>
                <a:schemeClr val="lt1"/>
              </a:buClr>
              <a:buSzPts val="6000"/>
              <a:buNone/>
              <a:defRPr sz="6000">
                <a:solidFill>
                  <a:schemeClr val="lt1"/>
                </a:solidFill>
              </a:defRPr>
            </a:lvl9pPr>
          </a:lstStyle>
          <a:p/>
        </p:txBody>
      </p:sp>
      <p:sp>
        <p:nvSpPr>
          <p:cNvPr id="35" name="Google Shape;35;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6" name="Shape 36"/>
        <p:cNvGrpSpPr/>
        <p:nvPr/>
      </p:nvGrpSpPr>
      <p:grpSpPr>
        <a:xfrm>
          <a:off x="0" y="0"/>
          <a:ext cx="0" cy="0"/>
          <a:chOff x="0" y="0"/>
          <a:chExt cx="0" cy="0"/>
        </a:xfrm>
      </p:grpSpPr>
      <p:sp>
        <p:nvSpPr>
          <p:cNvPr id="37" name="Google Shape;37;p9"/>
          <p:cNvSpPr/>
          <p:nvPr/>
        </p:nvSpPr>
        <p:spPr>
          <a:xfrm>
            <a:off x="4572000" y="-25"/>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8" name="Google Shape;38;p9"/>
          <p:cNvCxnSpPr/>
          <p:nvPr/>
        </p:nvCxnSpPr>
        <p:spPr>
          <a:xfrm>
            <a:off x="5029675" y="4495500"/>
            <a:ext cx="468300" cy="0"/>
          </a:xfrm>
          <a:prstGeom prst="straightConnector1">
            <a:avLst/>
          </a:prstGeom>
          <a:noFill/>
          <a:ln cap="flat" cmpd="sng" w="28575">
            <a:solidFill>
              <a:schemeClr val="lt1"/>
            </a:solidFill>
            <a:prstDash val="solid"/>
            <a:round/>
            <a:headEnd len="sm" w="sm" type="none"/>
            <a:tailEnd len="sm" w="sm" type="none"/>
          </a:ln>
        </p:spPr>
      </p:cxnSp>
      <p:sp>
        <p:nvSpPr>
          <p:cNvPr id="39" name="Google Shape;39;p9"/>
          <p:cNvSpPr txBox="1"/>
          <p:nvPr>
            <p:ph type="title"/>
          </p:nvPr>
        </p:nvSpPr>
        <p:spPr>
          <a:xfrm>
            <a:off x="265500" y="1081400"/>
            <a:ext cx="4045200" cy="1710300"/>
          </a:xfrm>
          <a:prstGeom prst="rect">
            <a:avLst/>
          </a:prstGeom>
        </p:spPr>
        <p:txBody>
          <a:bodyPr anchorCtr="0" anchor="b" bIns="91425" lIns="91425" spcFirstLastPara="1" rIns="91425" wrap="square" tIns="91425">
            <a:normAutofit/>
          </a:bodyPr>
          <a:lstStyle>
            <a:lvl1pPr lvl="0" algn="ctr">
              <a:spcBef>
                <a:spcPts val="0"/>
              </a:spcBef>
              <a:spcAft>
                <a:spcPts val="0"/>
              </a:spcAft>
              <a:buSzPts val="5400"/>
              <a:buNone/>
              <a:defRPr sz="5400"/>
            </a:lvl1pPr>
            <a:lvl2pPr lvl="1" algn="ctr">
              <a:spcBef>
                <a:spcPts val="0"/>
              </a:spcBef>
              <a:spcAft>
                <a:spcPts val="0"/>
              </a:spcAft>
              <a:buSzPts val="5400"/>
              <a:buNone/>
              <a:defRPr sz="5400"/>
            </a:lvl2pPr>
            <a:lvl3pPr lvl="2" algn="ctr">
              <a:spcBef>
                <a:spcPts val="0"/>
              </a:spcBef>
              <a:spcAft>
                <a:spcPts val="0"/>
              </a:spcAft>
              <a:buSzPts val="5400"/>
              <a:buNone/>
              <a:defRPr sz="5400"/>
            </a:lvl3pPr>
            <a:lvl4pPr lvl="3" algn="ctr">
              <a:spcBef>
                <a:spcPts val="0"/>
              </a:spcBef>
              <a:spcAft>
                <a:spcPts val="0"/>
              </a:spcAft>
              <a:buSzPts val="5400"/>
              <a:buNone/>
              <a:defRPr sz="5400"/>
            </a:lvl4pPr>
            <a:lvl5pPr lvl="4" algn="ctr">
              <a:spcBef>
                <a:spcPts val="0"/>
              </a:spcBef>
              <a:spcAft>
                <a:spcPts val="0"/>
              </a:spcAft>
              <a:buSzPts val="5400"/>
              <a:buNone/>
              <a:defRPr sz="5400"/>
            </a:lvl5pPr>
            <a:lvl6pPr lvl="5" algn="ctr">
              <a:spcBef>
                <a:spcPts val="0"/>
              </a:spcBef>
              <a:spcAft>
                <a:spcPts val="0"/>
              </a:spcAft>
              <a:buSzPts val="5400"/>
              <a:buNone/>
              <a:defRPr sz="5400"/>
            </a:lvl6pPr>
            <a:lvl7pPr lvl="6" algn="ctr">
              <a:spcBef>
                <a:spcPts val="0"/>
              </a:spcBef>
              <a:spcAft>
                <a:spcPts val="0"/>
              </a:spcAft>
              <a:buSzPts val="5400"/>
              <a:buNone/>
              <a:defRPr sz="5400"/>
            </a:lvl7pPr>
            <a:lvl8pPr lvl="7" algn="ctr">
              <a:spcBef>
                <a:spcPts val="0"/>
              </a:spcBef>
              <a:spcAft>
                <a:spcPts val="0"/>
              </a:spcAft>
              <a:buSzPts val="5400"/>
              <a:buNone/>
              <a:defRPr sz="5400"/>
            </a:lvl8pPr>
            <a:lvl9pPr lvl="8" algn="ctr">
              <a:spcBef>
                <a:spcPts val="0"/>
              </a:spcBef>
              <a:spcAft>
                <a:spcPts val="0"/>
              </a:spcAft>
              <a:buSzPts val="5400"/>
              <a:buNone/>
              <a:defRPr sz="5400"/>
            </a:lvl9pPr>
          </a:lstStyle>
          <a:p/>
        </p:txBody>
      </p:sp>
      <p:sp>
        <p:nvSpPr>
          <p:cNvPr id="40" name="Google Shape;40;p9"/>
          <p:cNvSpPr txBox="1"/>
          <p:nvPr>
            <p:ph idx="1" type="subTitle"/>
          </p:nvPr>
        </p:nvSpPr>
        <p:spPr>
          <a:xfrm>
            <a:off x="265500" y="2845223"/>
            <a:ext cx="4045200" cy="13455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1800"/>
              <a:buNone/>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p:txBody>
      </p:sp>
      <p:sp>
        <p:nvSpPr>
          <p:cNvPr id="41" name="Google Shape;41;p9"/>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Clr>
                <a:schemeClr val="accent1"/>
              </a:buClr>
              <a:buSzPts val="1800"/>
              <a:buChar char="●"/>
              <a:defRPr>
                <a:solidFill>
                  <a:schemeClr val="accent1"/>
                </a:solidFill>
                <a:highlight>
                  <a:schemeClr val="lt1"/>
                </a:highlight>
              </a:defRPr>
            </a:lvl1pPr>
            <a:lvl2pPr indent="-317500" lvl="1" marL="914400">
              <a:spcBef>
                <a:spcPts val="0"/>
              </a:spcBef>
              <a:spcAft>
                <a:spcPts val="0"/>
              </a:spcAft>
              <a:buClr>
                <a:schemeClr val="accent1"/>
              </a:buClr>
              <a:buSzPts val="1400"/>
              <a:buChar char="○"/>
              <a:defRPr>
                <a:solidFill>
                  <a:schemeClr val="accent1"/>
                </a:solidFill>
                <a:highlight>
                  <a:schemeClr val="lt1"/>
                </a:highlight>
              </a:defRPr>
            </a:lvl2pPr>
            <a:lvl3pPr indent="-317500" lvl="2" marL="1371600">
              <a:spcBef>
                <a:spcPts val="0"/>
              </a:spcBef>
              <a:spcAft>
                <a:spcPts val="0"/>
              </a:spcAft>
              <a:buClr>
                <a:schemeClr val="accent1"/>
              </a:buClr>
              <a:buSzPts val="1400"/>
              <a:buChar char="■"/>
              <a:defRPr>
                <a:solidFill>
                  <a:schemeClr val="accent1"/>
                </a:solidFill>
                <a:highlight>
                  <a:schemeClr val="lt1"/>
                </a:highlight>
              </a:defRPr>
            </a:lvl3pPr>
            <a:lvl4pPr indent="-317500" lvl="3" marL="1828800">
              <a:spcBef>
                <a:spcPts val="0"/>
              </a:spcBef>
              <a:spcAft>
                <a:spcPts val="0"/>
              </a:spcAft>
              <a:buClr>
                <a:schemeClr val="accent1"/>
              </a:buClr>
              <a:buSzPts val="1400"/>
              <a:buChar char="●"/>
              <a:defRPr>
                <a:solidFill>
                  <a:schemeClr val="accent1"/>
                </a:solidFill>
                <a:highlight>
                  <a:schemeClr val="lt1"/>
                </a:highlight>
              </a:defRPr>
            </a:lvl4pPr>
            <a:lvl5pPr indent="-317500" lvl="4" marL="2286000">
              <a:spcBef>
                <a:spcPts val="0"/>
              </a:spcBef>
              <a:spcAft>
                <a:spcPts val="0"/>
              </a:spcAft>
              <a:buClr>
                <a:schemeClr val="accent1"/>
              </a:buClr>
              <a:buSzPts val="1400"/>
              <a:buChar char="○"/>
              <a:defRPr>
                <a:solidFill>
                  <a:schemeClr val="accent1"/>
                </a:solidFill>
                <a:highlight>
                  <a:schemeClr val="lt1"/>
                </a:highlight>
              </a:defRPr>
            </a:lvl5pPr>
            <a:lvl6pPr indent="-317500" lvl="5" marL="2743200">
              <a:spcBef>
                <a:spcPts val="0"/>
              </a:spcBef>
              <a:spcAft>
                <a:spcPts val="0"/>
              </a:spcAft>
              <a:buClr>
                <a:schemeClr val="accent1"/>
              </a:buClr>
              <a:buSzPts val="1400"/>
              <a:buChar char="■"/>
              <a:defRPr>
                <a:solidFill>
                  <a:schemeClr val="accent1"/>
                </a:solidFill>
                <a:highlight>
                  <a:schemeClr val="lt1"/>
                </a:highlight>
              </a:defRPr>
            </a:lvl6pPr>
            <a:lvl7pPr indent="-317500" lvl="6" marL="3200400">
              <a:spcBef>
                <a:spcPts val="0"/>
              </a:spcBef>
              <a:spcAft>
                <a:spcPts val="0"/>
              </a:spcAft>
              <a:buClr>
                <a:schemeClr val="accent1"/>
              </a:buClr>
              <a:buSzPts val="1400"/>
              <a:buChar char="●"/>
              <a:defRPr>
                <a:solidFill>
                  <a:schemeClr val="accent1"/>
                </a:solidFill>
                <a:highlight>
                  <a:schemeClr val="lt1"/>
                </a:highlight>
              </a:defRPr>
            </a:lvl7pPr>
            <a:lvl8pPr indent="-317500" lvl="7" marL="3657600">
              <a:spcBef>
                <a:spcPts val="0"/>
              </a:spcBef>
              <a:spcAft>
                <a:spcPts val="0"/>
              </a:spcAft>
              <a:buClr>
                <a:schemeClr val="accent1"/>
              </a:buClr>
              <a:buSzPts val="1400"/>
              <a:buChar char="○"/>
              <a:defRPr>
                <a:solidFill>
                  <a:schemeClr val="accent1"/>
                </a:solidFill>
                <a:highlight>
                  <a:schemeClr val="lt1"/>
                </a:highlight>
              </a:defRPr>
            </a:lvl8pPr>
            <a:lvl9pPr indent="-317500" lvl="8" marL="4114800">
              <a:spcBef>
                <a:spcPts val="0"/>
              </a:spcBef>
              <a:spcAft>
                <a:spcPts val="0"/>
              </a:spcAft>
              <a:buClr>
                <a:schemeClr val="accent1"/>
              </a:buClr>
              <a:buSzPts val="1400"/>
              <a:buChar char="■"/>
              <a:defRPr>
                <a:solidFill>
                  <a:schemeClr val="accent1"/>
                </a:solidFill>
                <a:highlight>
                  <a:schemeClr val="lt1"/>
                </a:highlight>
              </a:defRPr>
            </a:lvl9pPr>
          </a:lstStyle>
          <a:p/>
        </p:txBody>
      </p:sp>
      <p:sp>
        <p:nvSpPr>
          <p:cNvPr id="42" name="Google Shape;42;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3" name="Shape 43"/>
        <p:cNvGrpSpPr/>
        <p:nvPr/>
      </p:nvGrpSpPr>
      <p:grpSpPr>
        <a:xfrm>
          <a:off x="0" y="0"/>
          <a:ext cx="0" cy="0"/>
          <a:chOff x="0" y="0"/>
          <a:chExt cx="0" cy="0"/>
        </a:xfrm>
      </p:grpSpPr>
      <p:sp>
        <p:nvSpPr>
          <p:cNvPr id="44" name="Google Shape;44;p10"/>
          <p:cNvSpPr txBox="1"/>
          <p:nvPr>
            <p:ph idx="1" type="body"/>
          </p:nvPr>
        </p:nvSpPr>
        <p:spPr>
          <a:xfrm>
            <a:off x="319500" y="4230575"/>
            <a:ext cx="5998800" cy="5988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Clr>
                <a:schemeClr val="accent1"/>
              </a:buClr>
              <a:buSzPts val="2400"/>
              <a:buFont typeface="Amatic SC"/>
              <a:buNone/>
              <a:defRPr b="1" sz="2400">
                <a:solidFill>
                  <a:schemeClr val="accent1"/>
                </a:solidFill>
                <a:latin typeface="Amatic SC"/>
                <a:ea typeface="Amatic SC"/>
                <a:cs typeface="Amatic SC"/>
                <a:sym typeface="Amatic SC"/>
              </a:defRPr>
            </a:lvl1pPr>
          </a:lstStyle>
          <a:p/>
        </p:txBody>
      </p:sp>
      <p:sp>
        <p:nvSpPr>
          <p:cNvPr id="45" name="Google Shape;45;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beach-day">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292850"/>
            <a:ext cx="8520600" cy="8010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1pPr>
            <a:lvl2pPr lvl="1">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2pPr>
            <a:lvl3pPr lvl="2">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3pPr>
            <a:lvl4pPr lvl="3">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4pPr>
            <a:lvl5pPr lvl="4">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5pPr>
            <a:lvl6pPr lvl="5">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6pPr>
            <a:lvl7pPr lvl="6">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7pPr>
            <a:lvl8pPr lvl="7">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8pPr>
            <a:lvl9pPr lvl="8">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9pPr>
          </a:lstStyle>
          <a:p/>
        </p:txBody>
      </p:sp>
      <p:sp>
        <p:nvSpPr>
          <p:cNvPr id="7" name="Google Shape;7;p1"/>
          <p:cNvSpPr txBox="1"/>
          <p:nvPr>
            <p:ph idx="1" type="body"/>
          </p:nvPr>
        </p:nvSpPr>
        <p:spPr>
          <a:xfrm>
            <a:off x="311700" y="1228675"/>
            <a:ext cx="8520600" cy="33402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Font typeface="Source Code Pro"/>
              <a:buChar char="●"/>
              <a:defRPr sz="1800">
                <a:solidFill>
                  <a:schemeClr val="dk2"/>
                </a:solidFill>
                <a:latin typeface="Source Code Pro"/>
                <a:ea typeface="Source Code Pro"/>
                <a:cs typeface="Source Code Pro"/>
                <a:sym typeface="Source Code Pro"/>
              </a:defRPr>
            </a:lvl1pPr>
            <a:lvl2pPr indent="-317500" lvl="1" marL="91440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2pPr>
            <a:lvl3pPr indent="-317500" lvl="2" marL="137160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3pPr>
            <a:lvl4pPr indent="-317500" lvl="3" marL="182880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4pPr>
            <a:lvl5pPr indent="-317500" lvl="4" marL="228600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5pPr>
            <a:lvl6pPr indent="-317500" lvl="5" marL="274320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6pPr>
            <a:lvl7pPr indent="-317500" lvl="6" marL="320040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7pPr>
            <a:lvl8pPr indent="-317500" lvl="7" marL="365760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8pPr>
            <a:lvl9pPr indent="-317500" lvl="8" marL="411480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accent1"/>
                </a:solidFill>
                <a:latin typeface="Source Code Pro"/>
                <a:ea typeface="Source Code Pro"/>
                <a:cs typeface="Source Code Pro"/>
                <a:sym typeface="Source Code Pro"/>
              </a:defRPr>
            </a:lvl1pPr>
            <a:lvl2pPr lvl="1" algn="r">
              <a:buNone/>
              <a:defRPr sz="1000">
                <a:solidFill>
                  <a:schemeClr val="accent1"/>
                </a:solidFill>
                <a:latin typeface="Source Code Pro"/>
                <a:ea typeface="Source Code Pro"/>
                <a:cs typeface="Source Code Pro"/>
                <a:sym typeface="Source Code Pro"/>
              </a:defRPr>
            </a:lvl2pPr>
            <a:lvl3pPr lvl="2" algn="r">
              <a:buNone/>
              <a:defRPr sz="1000">
                <a:solidFill>
                  <a:schemeClr val="accent1"/>
                </a:solidFill>
                <a:latin typeface="Source Code Pro"/>
                <a:ea typeface="Source Code Pro"/>
                <a:cs typeface="Source Code Pro"/>
                <a:sym typeface="Source Code Pro"/>
              </a:defRPr>
            </a:lvl3pPr>
            <a:lvl4pPr lvl="3" algn="r">
              <a:buNone/>
              <a:defRPr sz="1000">
                <a:solidFill>
                  <a:schemeClr val="accent1"/>
                </a:solidFill>
                <a:latin typeface="Source Code Pro"/>
                <a:ea typeface="Source Code Pro"/>
                <a:cs typeface="Source Code Pro"/>
                <a:sym typeface="Source Code Pro"/>
              </a:defRPr>
            </a:lvl4pPr>
            <a:lvl5pPr lvl="4" algn="r">
              <a:buNone/>
              <a:defRPr sz="1000">
                <a:solidFill>
                  <a:schemeClr val="accent1"/>
                </a:solidFill>
                <a:latin typeface="Source Code Pro"/>
                <a:ea typeface="Source Code Pro"/>
                <a:cs typeface="Source Code Pro"/>
                <a:sym typeface="Source Code Pro"/>
              </a:defRPr>
            </a:lvl5pPr>
            <a:lvl6pPr lvl="5" algn="r">
              <a:buNone/>
              <a:defRPr sz="1000">
                <a:solidFill>
                  <a:schemeClr val="accent1"/>
                </a:solidFill>
                <a:latin typeface="Source Code Pro"/>
                <a:ea typeface="Source Code Pro"/>
                <a:cs typeface="Source Code Pro"/>
                <a:sym typeface="Source Code Pro"/>
              </a:defRPr>
            </a:lvl6pPr>
            <a:lvl7pPr lvl="6" algn="r">
              <a:buNone/>
              <a:defRPr sz="1000">
                <a:solidFill>
                  <a:schemeClr val="accent1"/>
                </a:solidFill>
                <a:latin typeface="Source Code Pro"/>
                <a:ea typeface="Source Code Pro"/>
                <a:cs typeface="Source Code Pro"/>
                <a:sym typeface="Source Code Pro"/>
              </a:defRPr>
            </a:lvl7pPr>
            <a:lvl8pPr lvl="7" algn="r">
              <a:buNone/>
              <a:defRPr sz="1000">
                <a:solidFill>
                  <a:schemeClr val="accent1"/>
                </a:solidFill>
                <a:latin typeface="Source Code Pro"/>
                <a:ea typeface="Source Code Pro"/>
                <a:cs typeface="Source Code Pro"/>
                <a:sym typeface="Source Code Pro"/>
              </a:defRPr>
            </a:lvl8pPr>
            <a:lvl9pPr lvl="8" algn="r">
              <a:buNone/>
              <a:defRPr sz="1000">
                <a:solidFill>
                  <a:schemeClr val="accent1"/>
                </a:solidFill>
                <a:latin typeface="Source Code Pro"/>
                <a:ea typeface="Source Code Pro"/>
                <a:cs typeface="Source Code Pro"/>
                <a:sym typeface="Source Code Pr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2.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2.jpg"/><Relationship Id="rId4" Type="http://schemas.openxmlformats.org/officeDocument/2006/relationships/image" Target="../media/image4.png"/><Relationship Id="rId5" Type="http://schemas.openxmlformats.org/officeDocument/2006/relationships/image" Target="../media/image7.png"/><Relationship Id="rId6" Type="http://schemas.openxmlformats.org/officeDocument/2006/relationships/image" Target="../media/image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2.jpg"/><Relationship Id="rId4" Type="http://schemas.openxmlformats.org/officeDocument/2006/relationships/image" Target="../media/image14.png"/><Relationship Id="rId5" Type="http://schemas.openxmlformats.org/officeDocument/2006/relationships/image" Target="../media/image13.png"/><Relationship Id="rId6" Type="http://schemas.openxmlformats.org/officeDocument/2006/relationships/image" Target="../media/image1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2.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2.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2.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hyperlink" Target="mailto:admin@stadrians.herts.sch.uk" TargetMode="External"/><Relationship Id="rId4" Type="http://schemas.openxmlformats.org/officeDocument/2006/relationships/hyperlink" Target="http://stadrians.herts.sch.uk/" TargetMode="External"/><Relationship Id="rId5" Type="http://schemas.openxmlformats.org/officeDocument/2006/relationships/image" Target="../media/image12.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12.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2.jpg"/><Relationship Id="rId4" Type="http://schemas.openxmlformats.org/officeDocument/2006/relationships/image" Target="../media/image1.png"/><Relationship Id="rId5" Type="http://schemas.openxmlformats.org/officeDocument/2006/relationships/image" Target="../media/image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2.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2.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2.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2.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2.jpg"/><Relationship Id="rId4" Type="http://schemas.openxmlformats.org/officeDocument/2006/relationships/image" Target="../media/image10.png"/><Relationship Id="rId5" Type="http://schemas.openxmlformats.org/officeDocument/2006/relationships/image" Target="../media/image8.png"/><Relationship Id="rId6" Type="http://schemas.openxmlformats.org/officeDocument/2006/relationships/image" Target="../media/image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2.jpg"/><Relationship Id="rId4" Type="http://schemas.openxmlformats.org/officeDocument/2006/relationships/image" Target="../media/image2.png"/><Relationship Id="rId5" Type="http://schemas.openxmlformats.org/officeDocument/2006/relationships/image" Target="../media/image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2.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 name="Shape 55"/>
        <p:cNvGrpSpPr/>
        <p:nvPr/>
      </p:nvGrpSpPr>
      <p:grpSpPr>
        <a:xfrm>
          <a:off x="0" y="0"/>
          <a:ext cx="0" cy="0"/>
          <a:chOff x="0" y="0"/>
          <a:chExt cx="0" cy="0"/>
        </a:xfrm>
      </p:grpSpPr>
      <p:sp>
        <p:nvSpPr>
          <p:cNvPr id="56" name="Google Shape;56;p13"/>
          <p:cNvSpPr txBox="1"/>
          <p:nvPr>
            <p:ph type="ctrTitle"/>
          </p:nvPr>
        </p:nvSpPr>
        <p:spPr>
          <a:xfrm>
            <a:off x="311700" y="1003425"/>
            <a:ext cx="8520600" cy="2445600"/>
          </a:xfrm>
          <a:prstGeom prst="rect">
            <a:avLst/>
          </a:prstGeom>
        </p:spPr>
        <p:txBody>
          <a:bodyPr anchorCtr="0" anchor="ctr" bIns="91425" lIns="91425" spcFirstLastPara="1" rIns="91425" wrap="square" tIns="91425">
            <a:normAutofit fontScale="90000"/>
          </a:bodyPr>
          <a:lstStyle/>
          <a:p>
            <a:pPr indent="0" lvl="0" marL="0" rtl="0" algn="ctr">
              <a:spcBef>
                <a:spcPts val="0"/>
              </a:spcBef>
              <a:spcAft>
                <a:spcPts val="0"/>
              </a:spcAft>
              <a:buNone/>
            </a:pPr>
            <a:r>
              <a:rPr lang="en"/>
              <a:t>Welcome to St. Adrian’s Reception</a:t>
            </a:r>
            <a:endParaRPr/>
          </a:p>
        </p:txBody>
      </p:sp>
      <p:sp>
        <p:nvSpPr>
          <p:cNvPr id="57" name="Google Shape;57;p13"/>
          <p:cNvSpPr txBox="1"/>
          <p:nvPr>
            <p:ph idx="1" type="subTitle"/>
          </p:nvPr>
        </p:nvSpPr>
        <p:spPr>
          <a:xfrm>
            <a:off x="311700" y="3890400"/>
            <a:ext cx="8520600" cy="7062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
              <a:t>‘To learn, to love, to live’</a:t>
            </a:r>
            <a:endParaRPr/>
          </a:p>
        </p:txBody>
      </p:sp>
      <p:pic>
        <p:nvPicPr>
          <p:cNvPr id="58" name="Google Shape;58;p13"/>
          <p:cNvPicPr preferRelativeResize="0"/>
          <p:nvPr/>
        </p:nvPicPr>
        <p:blipFill rotWithShape="1">
          <a:blip r:embed="rId3">
            <a:alphaModFix/>
          </a:blip>
          <a:srcRect b="0" l="0" r="0" t="0"/>
          <a:stretch/>
        </p:blipFill>
        <p:spPr>
          <a:xfrm>
            <a:off x="7812551" y="1"/>
            <a:ext cx="1331450" cy="18659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 name="Shape 123"/>
        <p:cNvGrpSpPr/>
        <p:nvPr/>
      </p:nvGrpSpPr>
      <p:grpSpPr>
        <a:xfrm>
          <a:off x="0" y="0"/>
          <a:ext cx="0" cy="0"/>
          <a:chOff x="0" y="0"/>
          <a:chExt cx="0" cy="0"/>
        </a:xfrm>
      </p:grpSpPr>
      <p:sp>
        <p:nvSpPr>
          <p:cNvPr id="124" name="Google Shape;124;p22"/>
          <p:cNvSpPr txBox="1"/>
          <p:nvPr>
            <p:ph type="title"/>
          </p:nvPr>
        </p:nvSpPr>
        <p:spPr>
          <a:xfrm>
            <a:off x="311700" y="292850"/>
            <a:ext cx="8520600" cy="8010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1155CC"/>
                </a:solidFill>
                <a:latin typeface="Comfortaa"/>
                <a:ea typeface="Comfortaa"/>
                <a:cs typeface="Comfortaa"/>
                <a:sym typeface="Comfortaa"/>
              </a:rPr>
              <a:t>Learning Through Play - LTP</a:t>
            </a:r>
            <a:endParaRPr>
              <a:solidFill>
                <a:srgbClr val="1155CC"/>
              </a:solidFill>
              <a:latin typeface="Comfortaa"/>
              <a:ea typeface="Comfortaa"/>
              <a:cs typeface="Comfortaa"/>
              <a:sym typeface="Comfortaa"/>
            </a:endParaRPr>
          </a:p>
        </p:txBody>
      </p:sp>
      <p:sp>
        <p:nvSpPr>
          <p:cNvPr id="125" name="Google Shape;125;p22"/>
          <p:cNvSpPr txBox="1"/>
          <p:nvPr>
            <p:ph idx="1" type="body"/>
          </p:nvPr>
        </p:nvSpPr>
        <p:spPr>
          <a:xfrm>
            <a:off x="185325" y="1093850"/>
            <a:ext cx="8520600" cy="32712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latin typeface="Comfortaa"/>
              <a:ea typeface="Comfortaa"/>
              <a:cs typeface="Comfortaa"/>
              <a:sym typeface="Comfortaa"/>
            </a:endParaRPr>
          </a:p>
        </p:txBody>
      </p:sp>
      <p:pic>
        <p:nvPicPr>
          <p:cNvPr id="126" name="Google Shape;126;p22"/>
          <p:cNvPicPr preferRelativeResize="0"/>
          <p:nvPr/>
        </p:nvPicPr>
        <p:blipFill rotWithShape="1">
          <a:blip r:embed="rId3">
            <a:alphaModFix/>
          </a:blip>
          <a:srcRect b="0" l="0" r="0" t="0"/>
          <a:stretch/>
        </p:blipFill>
        <p:spPr>
          <a:xfrm>
            <a:off x="7812551" y="1"/>
            <a:ext cx="1331450" cy="1865950"/>
          </a:xfrm>
          <a:prstGeom prst="rect">
            <a:avLst/>
          </a:prstGeom>
          <a:noFill/>
          <a:ln>
            <a:noFill/>
          </a:ln>
        </p:spPr>
      </p:pic>
      <p:pic>
        <p:nvPicPr>
          <p:cNvPr id="127" name="Google Shape;127;p22"/>
          <p:cNvPicPr preferRelativeResize="0"/>
          <p:nvPr/>
        </p:nvPicPr>
        <p:blipFill>
          <a:blip r:embed="rId4">
            <a:alphaModFix/>
          </a:blip>
          <a:stretch>
            <a:fillRect/>
          </a:stretch>
        </p:blipFill>
        <p:spPr>
          <a:xfrm>
            <a:off x="71570" y="1093850"/>
            <a:ext cx="2375224" cy="3166976"/>
          </a:xfrm>
          <a:prstGeom prst="rect">
            <a:avLst/>
          </a:prstGeom>
          <a:noFill/>
          <a:ln>
            <a:noFill/>
          </a:ln>
        </p:spPr>
      </p:pic>
      <p:pic>
        <p:nvPicPr>
          <p:cNvPr id="128" name="Google Shape;128;p22"/>
          <p:cNvPicPr preferRelativeResize="0"/>
          <p:nvPr/>
        </p:nvPicPr>
        <p:blipFill>
          <a:blip r:embed="rId5">
            <a:alphaModFix/>
          </a:blip>
          <a:stretch>
            <a:fillRect/>
          </a:stretch>
        </p:blipFill>
        <p:spPr>
          <a:xfrm>
            <a:off x="2609296" y="1634550"/>
            <a:ext cx="2527450" cy="3369925"/>
          </a:xfrm>
          <a:prstGeom prst="rect">
            <a:avLst/>
          </a:prstGeom>
          <a:noFill/>
          <a:ln>
            <a:noFill/>
          </a:ln>
        </p:spPr>
      </p:pic>
      <p:pic>
        <p:nvPicPr>
          <p:cNvPr id="129" name="Google Shape;129;p22"/>
          <p:cNvPicPr preferRelativeResize="0"/>
          <p:nvPr/>
        </p:nvPicPr>
        <p:blipFill>
          <a:blip r:embed="rId6">
            <a:alphaModFix/>
          </a:blip>
          <a:stretch>
            <a:fillRect/>
          </a:stretch>
        </p:blipFill>
        <p:spPr>
          <a:xfrm>
            <a:off x="5352371" y="1044479"/>
            <a:ext cx="2527450" cy="3369933"/>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 name="Shape 133"/>
        <p:cNvGrpSpPr/>
        <p:nvPr/>
      </p:nvGrpSpPr>
      <p:grpSpPr>
        <a:xfrm>
          <a:off x="0" y="0"/>
          <a:ext cx="0" cy="0"/>
          <a:chOff x="0" y="0"/>
          <a:chExt cx="0" cy="0"/>
        </a:xfrm>
      </p:grpSpPr>
      <p:sp>
        <p:nvSpPr>
          <p:cNvPr id="134" name="Google Shape;134;p23"/>
          <p:cNvSpPr txBox="1"/>
          <p:nvPr>
            <p:ph type="title"/>
          </p:nvPr>
        </p:nvSpPr>
        <p:spPr>
          <a:xfrm>
            <a:off x="311700" y="292850"/>
            <a:ext cx="8520600" cy="8010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1155CC"/>
                </a:solidFill>
                <a:latin typeface="Comfortaa"/>
                <a:ea typeface="Comfortaa"/>
                <a:cs typeface="Comfortaa"/>
                <a:sym typeface="Comfortaa"/>
              </a:rPr>
              <a:t>Library</a:t>
            </a:r>
            <a:endParaRPr>
              <a:solidFill>
                <a:srgbClr val="1155CC"/>
              </a:solidFill>
              <a:latin typeface="Comfortaa"/>
              <a:ea typeface="Comfortaa"/>
              <a:cs typeface="Comfortaa"/>
              <a:sym typeface="Comfortaa"/>
            </a:endParaRPr>
          </a:p>
        </p:txBody>
      </p:sp>
      <p:sp>
        <p:nvSpPr>
          <p:cNvPr id="135" name="Google Shape;135;p23"/>
          <p:cNvSpPr txBox="1"/>
          <p:nvPr>
            <p:ph idx="1" type="body"/>
          </p:nvPr>
        </p:nvSpPr>
        <p:spPr>
          <a:xfrm>
            <a:off x="185325" y="1093850"/>
            <a:ext cx="8520600" cy="1754700"/>
          </a:xfrm>
          <a:prstGeom prst="rect">
            <a:avLst/>
          </a:prstGeom>
        </p:spPr>
        <p:txBody>
          <a:bodyPr anchorCtr="0" anchor="t" bIns="91425" lIns="91425" spcFirstLastPara="1" rIns="91425" wrap="square" tIns="91425">
            <a:normAutofit fontScale="77500" lnSpcReduction="20000"/>
          </a:bodyPr>
          <a:lstStyle/>
          <a:p>
            <a:pPr indent="0" lvl="0" marL="0" rtl="0" algn="l">
              <a:spcBef>
                <a:spcPts val="0"/>
              </a:spcBef>
              <a:spcAft>
                <a:spcPts val="1200"/>
              </a:spcAft>
              <a:buNone/>
            </a:pPr>
            <a:r>
              <a:rPr lang="en" sz="2400">
                <a:latin typeface="Comfortaa"/>
                <a:ea typeface="Comfortaa"/>
                <a:cs typeface="Comfortaa"/>
                <a:sym typeface="Comfortaa"/>
              </a:rPr>
              <a:t>Once a week the children will visit the school </a:t>
            </a:r>
            <a:r>
              <a:rPr lang="en" sz="2400">
                <a:latin typeface="Comfortaa"/>
                <a:ea typeface="Comfortaa"/>
                <a:cs typeface="Comfortaa"/>
                <a:sym typeface="Comfortaa"/>
              </a:rPr>
              <a:t>library</a:t>
            </a:r>
            <a:r>
              <a:rPr lang="en" sz="2400">
                <a:latin typeface="Comfortaa"/>
                <a:ea typeface="Comfortaa"/>
                <a:cs typeface="Comfortaa"/>
                <a:sym typeface="Comfortaa"/>
              </a:rPr>
              <a:t> and </a:t>
            </a:r>
            <a:br>
              <a:rPr lang="en" sz="2400">
                <a:latin typeface="Comfortaa"/>
                <a:ea typeface="Comfortaa"/>
                <a:cs typeface="Comfortaa"/>
                <a:sym typeface="Comfortaa"/>
              </a:rPr>
            </a:br>
            <a:r>
              <a:rPr lang="en" sz="2400">
                <a:latin typeface="Comfortaa"/>
                <a:ea typeface="Comfortaa"/>
                <a:cs typeface="Comfortaa"/>
                <a:sym typeface="Comfortaa"/>
              </a:rPr>
              <a:t>change their library book. Please make sure their old book is </a:t>
            </a:r>
            <a:br>
              <a:rPr lang="en" sz="2400">
                <a:latin typeface="Comfortaa"/>
                <a:ea typeface="Comfortaa"/>
                <a:cs typeface="Comfortaa"/>
                <a:sym typeface="Comfortaa"/>
              </a:rPr>
            </a:br>
            <a:r>
              <a:rPr lang="en" sz="2400">
                <a:latin typeface="Comfortaa"/>
                <a:ea typeface="Comfortaa"/>
                <a:cs typeface="Comfortaa"/>
                <a:sym typeface="Comfortaa"/>
              </a:rPr>
              <a:t>in </a:t>
            </a:r>
            <a:r>
              <a:rPr lang="en" sz="2400">
                <a:latin typeface="Comfortaa"/>
                <a:ea typeface="Comfortaa"/>
                <a:cs typeface="Comfortaa"/>
                <a:sym typeface="Comfortaa"/>
              </a:rPr>
              <a:t>their book back, because we might not be able to issue a </a:t>
            </a:r>
            <a:br>
              <a:rPr lang="en" sz="2400">
                <a:latin typeface="Comfortaa"/>
                <a:ea typeface="Comfortaa"/>
                <a:cs typeface="Comfortaa"/>
                <a:sym typeface="Comfortaa"/>
              </a:rPr>
            </a:br>
            <a:r>
              <a:rPr lang="en" sz="2400">
                <a:latin typeface="Comfortaa"/>
                <a:ea typeface="Comfortaa"/>
                <a:cs typeface="Comfortaa"/>
                <a:sym typeface="Comfortaa"/>
              </a:rPr>
              <a:t>new one.  </a:t>
            </a:r>
            <a:br>
              <a:rPr lang="en">
                <a:latin typeface="Comfortaa"/>
                <a:ea typeface="Comfortaa"/>
                <a:cs typeface="Comfortaa"/>
                <a:sym typeface="Comfortaa"/>
              </a:rPr>
            </a:br>
            <a:br>
              <a:rPr lang="en">
                <a:latin typeface="Comfortaa"/>
                <a:ea typeface="Comfortaa"/>
                <a:cs typeface="Comfortaa"/>
                <a:sym typeface="Comfortaa"/>
              </a:rPr>
            </a:br>
            <a:endParaRPr>
              <a:latin typeface="Comfortaa"/>
              <a:ea typeface="Comfortaa"/>
              <a:cs typeface="Comfortaa"/>
              <a:sym typeface="Comfortaa"/>
            </a:endParaRPr>
          </a:p>
        </p:txBody>
      </p:sp>
      <p:pic>
        <p:nvPicPr>
          <p:cNvPr id="136" name="Google Shape;136;p23"/>
          <p:cNvPicPr preferRelativeResize="0"/>
          <p:nvPr/>
        </p:nvPicPr>
        <p:blipFill rotWithShape="1">
          <a:blip r:embed="rId3">
            <a:alphaModFix/>
          </a:blip>
          <a:srcRect b="0" l="0" r="0" t="0"/>
          <a:stretch/>
        </p:blipFill>
        <p:spPr>
          <a:xfrm>
            <a:off x="7812551" y="1"/>
            <a:ext cx="1331450" cy="1865950"/>
          </a:xfrm>
          <a:prstGeom prst="rect">
            <a:avLst/>
          </a:prstGeom>
          <a:noFill/>
          <a:ln>
            <a:noFill/>
          </a:ln>
        </p:spPr>
      </p:pic>
      <p:pic>
        <p:nvPicPr>
          <p:cNvPr id="137" name="Google Shape;137;p23"/>
          <p:cNvPicPr preferRelativeResize="0"/>
          <p:nvPr/>
        </p:nvPicPr>
        <p:blipFill>
          <a:blip r:embed="rId4">
            <a:alphaModFix/>
          </a:blip>
          <a:stretch>
            <a:fillRect/>
          </a:stretch>
        </p:blipFill>
        <p:spPr>
          <a:xfrm>
            <a:off x="596500" y="2469375"/>
            <a:ext cx="2005599" cy="2674125"/>
          </a:xfrm>
          <a:prstGeom prst="rect">
            <a:avLst/>
          </a:prstGeom>
          <a:noFill/>
          <a:ln>
            <a:noFill/>
          </a:ln>
        </p:spPr>
      </p:pic>
      <p:pic>
        <p:nvPicPr>
          <p:cNvPr id="138" name="Google Shape;138;p23"/>
          <p:cNvPicPr preferRelativeResize="0"/>
          <p:nvPr/>
        </p:nvPicPr>
        <p:blipFill>
          <a:blip r:embed="rId5">
            <a:alphaModFix/>
          </a:blip>
          <a:stretch>
            <a:fillRect/>
          </a:stretch>
        </p:blipFill>
        <p:spPr>
          <a:xfrm>
            <a:off x="3282750" y="2469375"/>
            <a:ext cx="2005599" cy="2674125"/>
          </a:xfrm>
          <a:prstGeom prst="rect">
            <a:avLst/>
          </a:prstGeom>
          <a:noFill/>
          <a:ln>
            <a:noFill/>
          </a:ln>
        </p:spPr>
      </p:pic>
      <p:pic>
        <p:nvPicPr>
          <p:cNvPr id="139" name="Google Shape;139;p23"/>
          <p:cNvPicPr preferRelativeResize="0"/>
          <p:nvPr/>
        </p:nvPicPr>
        <p:blipFill>
          <a:blip r:embed="rId6">
            <a:alphaModFix/>
          </a:blip>
          <a:stretch>
            <a:fillRect/>
          </a:stretch>
        </p:blipFill>
        <p:spPr>
          <a:xfrm>
            <a:off x="6182175" y="2469372"/>
            <a:ext cx="2005599" cy="267414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 name="Shape 143"/>
        <p:cNvGrpSpPr/>
        <p:nvPr/>
      </p:nvGrpSpPr>
      <p:grpSpPr>
        <a:xfrm>
          <a:off x="0" y="0"/>
          <a:ext cx="0" cy="0"/>
          <a:chOff x="0" y="0"/>
          <a:chExt cx="0" cy="0"/>
        </a:xfrm>
      </p:grpSpPr>
      <p:sp>
        <p:nvSpPr>
          <p:cNvPr id="144" name="Google Shape;144;p24"/>
          <p:cNvSpPr txBox="1"/>
          <p:nvPr>
            <p:ph type="title"/>
          </p:nvPr>
        </p:nvSpPr>
        <p:spPr>
          <a:xfrm>
            <a:off x="311700" y="292850"/>
            <a:ext cx="8520600" cy="8010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1155CC"/>
                </a:solidFill>
                <a:latin typeface="Comfortaa"/>
                <a:ea typeface="Comfortaa"/>
                <a:cs typeface="Comfortaa"/>
                <a:sym typeface="Comfortaa"/>
              </a:rPr>
              <a:t>Uniform </a:t>
            </a:r>
            <a:endParaRPr>
              <a:solidFill>
                <a:srgbClr val="1155CC"/>
              </a:solidFill>
              <a:latin typeface="Comfortaa"/>
              <a:ea typeface="Comfortaa"/>
              <a:cs typeface="Comfortaa"/>
              <a:sym typeface="Comfortaa"/>
            </a:endParaRPr>
          </a:p>
        </p:txBody>
      </p:sp>
      <p:sp>
        <p:nvSpPr>
          <p:cNvPr id="145" name="Google Shape;145;p24"/>
          <p:cNvSpPr txBox="1"/>
          <p:nvPr>
            <p:ph idx="1" type="body"/>
          </p:nvPr>
        </p:nvSpPr>
        <p:spPr>
          <a:xfrm>
            <a:off x="185325" y="1093850"/>
            <a:ext cx="8520600" cy="3498600"/>
          </a:xfrm>
          <a:prstGeom prst="rect">
            <a:avLst/>
          </a:prstGeom>
        </p:spPr>
        <p:txBody>
          <a:bodyPr anchorCtr="0" anchor="t" bIns="91425" lIns="91425" spcFirstLastPara="1" rIns="91425" wrap="square" tIns="91425">
            <a:normAutofit fontScale="55000" lnSpcReduction="10000"/>
          </a:bodyPr>
          <a:lstStyle/>
          <a:p>
            <a:pPr indent="-276225" lvl="0" marL="342900" rtl="0" algn="l">
              <a:spcBef>
                <a:spcPts val="0"/>
              </a:spcBef>
              <a:spcAft>
                <a:spcPts val="0"/>
              </a:spcAft>
              <a:buClr>
                <a:schemeClr val="dk1"/>
              </a:buClr>
              <a:buSzPct val="100000"/>
              <a:buFont typeface="Comfortaa"/>
              <a:buChar char="●"/>
            </a:pPr>
            <a:r>
              <a:rPr lang="en" sz="2800">
                <a:latin typeface="Comfortaa"/>
                <a:ea typeface="Comfortaa"/>
                <a:cs typeface="Comfortaa"/>
                <a:sym typeface="Comfortaa"/>
              </a:rPr>
              <a:t>Good sensible school shoes for running and climbing- we don’t have</a:t>
            </a:r>
            <a:endParaRPr sz="2800">
              <a:latin typeface="Comfortaa"/>
              <a:ea typeface="Comfortaa"/>
              <a:cs typeface="Comfortaa"/>
              <a:sym typeface="Comfortaa"/>
            </a:endParaRPr>
          </a:p>
          <a:p>
            <a:pPr indent="0" lvl="0" marL="342900" rtl="0" algn="l">
              <a:spcBef>
                <a:spcPts val="0"/>
              </a:spcBef>
              <a:spcAft>
                <a:spcPts val="0"/>
              </a:spcAft>
              <a:buNone/>
            </a:pPr>
            <a:r>
              <a:rPr lang="en" sz="2800">
                <a:latin typeface="Comfortaa"/>
                <a:ea typeface="Comfortaa"/>
                <a:cs typeface="Comfortaa"/>
                <a:sym typeface="Comfortaa"/>
              </a:rPr>
              <a:t>separate indoor shoes</a:t>
            </a:r>
            <a:endParaRPr sz="2800">
              <a:latin typeface="Comfortaa"/>
              <a:ea typeface="Comfortaa"/>
              <a:cs typeface="Comfortaa"/>
              <a:sym typeface="Comfortaa"/>
            </a:endParaRPr>
          </a:p>
          <a:p>
            <a:pPr indent="-276225" lvl="0" marL="342900" rtl="0" algn="l">
              <a:spcBef>
                <a:spcPts val="518"/>
              </a:spcBef>
              <a:spcAft>
                <a:spcPts val="0"/>
              </a:spcAft>
              <a:buClr>
                <a:schemeClr val="dk1"/>
              </a:buClr>
              <a:buSzPct val="100000"/>
              <a:buFont typeface="Comfortaa"/>
              <a:buChar char="●"/>
            </a:pPr>
            <a:r>
              <a:rPr lang="en" sz="2800">
                <a:latin typeface="Comfortaa"/>
                <a:ea typeface="Comfortaa"/>
                <a:cs typeface="Comfortaa"/>
                <a:sym typeface="Comfortaa"/>
              </a:rPr>
              <a:t>Shoes that can be put on and off independently are ideal e.g. velcro, </a:t>
            </a:r>
            <a:endParaRPr sz="2800">
              <a:latin typeface="Comfortaa"/>
              <a:ea typeface="Comfortaa"/>
              <a:cs typeface="Comfortaa"/>
              <a:sym typeface="Comfortaa"/>
            </a:endParaRPr>
          </a:p>
          <a:p>
            <a:pPr indent="0" lvl="0" marL="342900" rtl="0" algn="l">
              <a:spcBef>
                <a:spcPts val="518"/>
              </a:spcBef>
              <a:spcAft>
                <a:spcPts val="0"/>
              </a:spcAft>
              <a:buNone/>
            </a:pPr>
            <a:r>
              <a:rPr lang="en" sz="2800">
                <a:latin typeface="Comfortaa"/>
                <a:ea typeface="Comfortaa"/>
                <a:cs typeface="Comfortaa"/>
                <a:sym typeface="Comfortaa"/>
              </a:rPr>
              <a:t>no shoe laces.</a:t>
            </a:r>
            <a:endParaRPr sz="2800">
              <a:latin typeface="Comfortaa"/>
              <a:ea typeface="Comfortaa"/>
              <a:cs typeface="Comfortaa"/>
              <a:sym typeface="Comfortaa"/>
            </a:endParaRPr>
          </a:p>
          <a:p>
            <a:pPr indent="-276225" lvl="0" marL="342900" rtl="0" algn="l">
              <a:spcBef>
                <a:spcPts val="518"/>
              </a:spcBef>
              <a:spcAft>
                <a:spcPts val="0"/>
              </a:spcAft>
              <a:buClr>
                <a:schemeClr val="dk1"/>
              </a:buClr>
              <a:buSzPct val="100000"/>
              <a:buFont typeface="Comfortaa"/>
              <a:buChar char="●"/>
            </a:pPr>
            <a:r>
              <a:rPr lang="en" sz="2800">
                <a:latin typeface="Comfortaa"/>
                <a:ea typeface="Comfortaa"/>
                <a:cs typeface="Comfortaa"/>
                <a:sym typeface="Comfortaa"/>
              </a:rPr>
              <a:t>We will go out in the cold and drizzle- raincoats.</a:t>
            </a:r>
            <a:endParaRPr sz="2800">
              <a:latin typeface="Comfortaa"/>
              <a:ea typeface="Comfortaa"/>
              <a:cs typeface="Comfortaa"/>
              <a:sym typeface="Comfortaa"/>
            </a:endParaRPr>
          </a:p>
          <a:p>
            <a:pPr indent="-276225" lvl="0" marL="342900" rtl="0" algn="l">
              <a:spcBef>
                <a:spcPts val="518"/>
              </a:spcBef>
              <a:spcAft>
                <a:spcPts val="0"/>
              </a:spcAft>
              <a:buClr>
                <a:schemeClr val="dk1"/>
              </a:buClr>
              <a:buSzPct val="100000"/>
              <a:buFont typeface="Comfortaa"/>
              <a:buChar char="●"/>
            </a:pPr>
            <a:r>
              <a:rPr lang="en" sz="2800">
                <a:latin typeface="Comfortaa"/>
                <a:ea typeface="Comfortaa"/>
                <a:cs typeface="Comfortaa"/>
                <a:sym typeface="Comfortaa"/>
              </a:rPr>
              <a:t>Wellies. </a:t>
            </a:r>
            <a:endParaRPr sz="2800">
              <a:latin typeface="Comfortaa"/>
              <a:ea typeface="Comfortaa"/>
              <a:cs typeface="Comfortaa"/>
              <a:sym typeface="Comfortaa"/>
            </a:endParaRPr>
          </a:p>
          <a:p>
            <a:pPr indent="-276225" lvl="0" marL="342900" rtl="0" algn="l">
              <a:spcBef>
                <a:spcPts val="518"/>
              </a:spcBef>
              <a:spcAft>
                <a:spcPts val="0"/>
              </a:spcAft>
              <a:buClr>
                <a:schemeClr val="dk1"/>
              </a:buClr>
              <a:buSzPct val="100000"/>
              <a:buFont typeface="Comfortaa"/>
              <a:buChar char="●"/>
            </a:pPr>
            <a:r>
              <a:rPr lang="en" sz="2800">
                <a:latin typeface="Comfortaa"/>
                <a:ea typeface="Comfortaa"/>
                <a:cs typeface="Comfortaa"/>
                <a:sym typeface="Comfortaa"/>
              </a:rPr>
              <a:t>PE kit </a:t>
            </a:r>
            <a:endParaRPr sz="2800">
              <a:latin typeface="Comfortaa"/>
              <a:ea typeface="Comfortaa"/>
              <a:cs typeface="Comfortaa"/>
              <a:sym typeface="Comfortaa"/>
            </a:endParaRPr>
          </a:p>
          <a:p>
            <a:pPr indent="-276225" lvl="0" marL="342900" rtl="0" algn="l">
              <a:spcBef>
                <a:spcPts val="518"/>
              </a:spcBef>
              <a:spcAft>
                <a:spcPts val="0"/>
              </a:spcAft>
              <a:buClr>
                <a:schemeClr val="dk1"/>
              </a:buClr>
              <a:buSzPct val="100000"/>
              <a:buFont typeface="Comfortaa"/>
              <a:buChar char="●"/>
            </a:pPr>
            <a:r>
              <a:rPr lang="en" sz="2800">
                <a:latin typeface="Comfortaa"/>
                <a:ea typeface="Comfortaa"/>
                <a:cs typeface="Comfortaa"/>
                <a:sym typeface="Comfortaa"/>
              </a:rPr>
              <a:t>Winter Uniform - School jumper, white shirt and tie; Grey dress/trousers. </a:t>
            </a:r>
            <a:endParaRPr sz="2800">
              <a:latin typeface="Comfortaa"/>
              <a:ea typeface="Comfortaa"/>
              <a:cs typeface="Comfortaa"/>
              <a:sym typeface="Comfortaa"/>
            </a:endParaRPr>
          </a:p>
          <a:p>
            <a:pPr indent="0" lvl="0" marL="342900" rtl="0" algn="l">
              <a:spcBef>
                <a:spcPts val="518"/>
              </a:spcBef>
              <a:spcAft>
                <a:spcPts val="0"/>
              </a:spcAft>
              <a:buNone/>
            </a:pPr>
            <a:r>
              <a:rPr lang="en" sz="2800">
                <a:latin typeface="Comfortaa"/>
                <a:ea typeface="Comfortaa"/>
                <a:cs typeface="Comfortaa"/>
                <a:sym typeface="Comfortaa"/>
              </a:rPr>
              <a:t>Summer Uniform - White shirt and tie/grey shorts. Summer dresses</a:t>
            </a:r>
            <a:r>
              <a:rPr lang="en" sz="2800">
                <a:latin typeface="Comfortaa"/>
                <a:ea typeface="Comfortaa"/>
                <a:cs typeface="Comfortaa"/>
                <a:sym typeface="Comfortaa"/>
              </a:rPr>
              <a:t>. In a very hot weather you can wear white polo shirt without the tie. </a:t>
            </a:r>
            <a:endParaRPr sz="2800">
              <a:latin typeface="Comfortaa"/>
              <a:ea typeface="Comfortaa"/>
              <a:cs typeface="Comfortaa"/>
              <a:sym typeface="Comfortaa"/>
            </a:endParaRPr>
          </a:p>
          <a:p>
            <a:pPr indent="0" lvl="0" marL="0" rtl="0" algn="l">
              <a:spcBef>
                <a:spcPts val="0"/>
              </a:spcBef>
              <a:spcAft>
                <a:spcPts val="1200"/>
              </a:spcAft>
              <a:buNone/>
            </a:pPr>
            <a:r>
              <a:t/>
            </a:r>
            <a:endParaRPr sz="2400">
              <a:latin typeface="Comfortaa"/>
              <a:ea typeface="Comfortaa"/>
              <a:cs typeface="Comfortaa"/>
              <a:sym typeface="Comfortaa"/>
            </a:endParaRPr>
          </a:p>
        </p:txBody>
      </p:sp>
      <p:pic>
        <p:nvPicPr>
          <p:cNvPr id="146" name="Google Shape;146;p24"/>
          <p:cNvPicPr preferRelativeResize="0"/>
          <p:nvPr/>
        </p:nvPicPr>
        <p:blipFill rotWithShape="1">
          <a:blip r:embed="rId3">
            <a:alphaModFix/>
          </a:blip>
          <a:srcRect b="0" l="0" r="0" t="0"/>
          <a:stretch/>
        </p:blipFill>
        <p:spPr>
          <a:xfrm>
            <a:off x="7812551" y="1"/>
            <a:ext cx="1331450" cy="18659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 name="Shape 150"/>
        <p:cNvGrpSpPr/>
        <p:nvPr/>
      </p:nvGrpSpPr>
      <p:grpSpPr>
        <a:xfrm>
          <a:off x="0" y="0"/>
          <a:ext cx="0" cy="0"/>
          <a:chOff x="0" y="0"/>
          <a:chExt cx="0" cy="0"/>
        </a:xfrm>
      </p:grpSpPr>
      <p:sp>
        <p:nvSpPr>
          <p:cNvPr id="151" name="Google Shape;151;p25"/>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3080">
                <a:solidFill>
                  <a:srgbClr val="1155CC"/>
                </a:solidFill>
                <a:latin typeface="Comfortaa"/>
                <a:ea typeface="Comfortaa"/>
                <a:cs typeface="Comfortaa"/>
                <a:sym typeface="Comfortaa"/>
              </a:rPr>
              <a:t>Characteristic of effective learning </a:t>
            </a:r>
            <a:endParaRPr sz="3080">
              <a:solidFill>
                <a:srgbClr val="1155CC"/>
              </a:solidFill>
              <a:latin typeface="Comfortaa"/>
              <a:ea typeface="Comfortaa"/>
              <a:cs typeface="Comfortaa"/>
              <a:sym typeface="Comfortaa"/>
            </a:endParaRPr>
          </a:p>
        </p:txBody>
      </p:sp>
      <p:sp>
        <p:nvSpPr>
          <p:cNvPr id="152" name="Google Shape;152;p25"/>
          <p:cNvSpPr txBox="1"/>
          <p:nvPr>
            <p:ph idx="1" type="body"/>
          </p:nvPr>
        </p:nvSpPr>
        <p:spPr>
          <a:xfrm>
            <a:off x="185325" y="1093850"/>
            <a:ext cx="8520600" cy="3498600"/>
          </a:xfrm>
          <a:prstGeom prst="rect">
            <a:avLst/>
          </a:prstGeom>
        </p:spPr>
        <p:txBody>
          <a:bodyPr anchorCtr="0" anchor="t" bIns="91425" lIns="91425" spcFirstLastPara="1" rIns="91425" wrap="square" tIns="91425">
            <a:normAutofit/>
          </a:bodyPr>
          <a:lstStyle/>
          <a:p>
            <a:pPr indent="0" lvl="0" marL="0" rtl="0" algn="l">
              <a:lnSpc>
                <a:spcPct val="100000"/>
              </a:lnSpc>
              <a:spcBef>
                <a:spcPts val="0"/>
              </a:spcBef>
              <a:spcAft>
                <a:spcPts val="0"/>
              </a:spcAft>
              <a:buNone/>
            </a:pPr>
            <a:r>
              <a:rPr b="1" lang="en" sz="1600" u="sng">
                <a:solidFill>
                  <a:srgbClr val="000000"/>
                </a:solidFill>
                <a:latin typeface="Comfortaa"/>
                <a:ea typeface="Comfortaa"/>
                <a:cs typeface="Comfortaa"/>
                <a:sym typeface="Comfortaa"/>
              </a:rPr>
              <a:t>Playing and exploring</a:t>
            </a:r>
            <a:endParaRPr b="1" sz="1600" u="sng">
              <a:solidFill>
                <a:srgbClr val="000000"/>
              </a:solidFill>
              <a:latin typeface="Comfortaa"/>
              <a:ea typeface="Comfortaa"/>
              <a:cs typeface="Comfortaa"/>
              <a:sym typeface="Comfortaa"/>
            </a:endParaRPr>
          </a:p>
          <a:p>
            <a:pPr indent="0" lvl="0" marL="0" rtl="0" algn="l">
              <a:lnSpc>
                <a:spcPct val="100000"/>
              </a:lnSpc>
              <a:spcBef>
                <a:spcPts val="0"/>
              </a:spcBef>
              <a:spcAft>
                <a:spcPts val="0"/>
              </a:spcAft>
              <a:buNone/>
            </a:pPr>
            <a:r>
              <a:rPr lang="en" sz="1600">
                <a:solidFill>
                  <a:srgbClr val="000000"/>
                </a:solidFill>
                <a:latin typeface="Comfortaa"/>
                <a:ea typeface="Comfortaa"/>
                <a:cs typeface="Comfortaa"/>
                <a:sym typeface="Comfortaa"/>
              </a:rPr>
              <a:t>Children investigate and experience things and “have a go”.</a:t>
            </a:r>
            <a:endParaRPr sz="1600">
              <a:solidFill>
                <a:srgbClr val="000000"/>
              </a:solidFill>
              <a:latin typeface="Comfortaa"/>
              <a:ea typeface="Comfortaa"/>
              <a:cs typeface="Comfortaa"/>
              <a:sym typeface="Comfortaa"/>
            </a:endParaRPr>
          </a:p>
          <a:p>
            <a:pPr indent="0" lvl="0" marL="0" rtl="0" algn="l">
              <a:lnSpc>
                <a:spcPct val="100000"/>
              </a:lnSpc>
              <a:spcBef>
                <a:spcPts val="0"/>
              </a:spcBef>
              <a:spcAft>
                <a:spcPts val="0"/>
              </a:spcAft>
              <a:buNone/>
            </a:pPr>
            <a:r>
              <a:t/>
            </a:r>
            <a:endParaRPr sz="1600">
              <a:solidFill>
                <a:srgbClr val="000000"/>
              </a:solidFill>
              <a:latin typeface="Comfortaa"/>
              <a:ea typeface="Comfortaa"/>
              <a:cs typeface="Comfortaa"/>
              <a:sym typeface="Comfortaa"/>
            </a:endParaRPr>
          </a:p>
          <a:p>
            <a:pPr indent="0" lvl="0" marL="0" rtl="0" algn="l">
              <a:lnSpc>
                <a:spcPct val="100000"/>
              </a:lnSpc>
              <a:spcBef>
                <a:spcPts val="0"/>
              </a:spcBef>
              <a:spcAft>
                <a:spcPts val="0"/>
              </a:spcAft>
              <a:buNone/>
            </a:pPr>
            <a:r>
              <a:rPr b="1" lang="en" sz="1600" u="sng">
                <a:solidFill>
                  <a:srgbClr val="000000"/>
                </a:solidFill>
                <a:latin typeface="Comfortaa"/>
                <a:ea typeface="Comfortaa"/>
                <a:cs typeface="Comfortaa"/>
                <a:sym typeface="Comfortaa"/>
              </a:rPr>
              <a:t>Active learning</a:t>
            </a:r>
            <a:endParaRPr b="1" sz="1600" u="sng">
              <a:solidFill>
                <a:srgbClr val="000000"/>
              </a:solidFill>
              <a:latin typeface="Comfortaa"/>
              <a:ea typeface="Comfortaa"/>
              <a:cs typeface="Comfortaa"/>
              <a:sym typeface="Comfortaa"/>
            </a:endParaRPr>
          </a:p>
          <a:p>
            <a:pPr indent="0" lvl="0" marL="0" rtl="0" algn="l">
              <a:lnSpc>
                <a:spcPct val="100000"/>
              </a:lnSpc>
              <a:spcBef>
                <a:spcPts val="0"/>
              </a:spcBef>
              <a:spcAft>
                <a:spcPts val="0"/>
              </a:spcAft>
              <a:buNone/>
            </a:pPr>
            <a:r>
              <a:rPr lang="en" sz="1600">
                <a:solidFill>
                  <a:srgbClr val="000000"/>
                </a:solidFill>
                <a:latin typeface="Comfortaa"/>
                <a:ea typeface="Comfortaa"/>
                <a:cs typeface="Comfortaa"/>
                <a:sym typeface="Comfortaa"/>
              </a:rPr>
              <a:t>Children concentrate and keep on trying if they encounter difficulties and enjoy their achievements.</a:t>
            </a:r>
            <a:endParaRPr sz="1600">
              <a:solidFill>
                <a:srgbClr val="000000"/>
              </a:solidFill>
              <a:latin typeface="Comfortaa"/>
              <a:ea typeface="Comfortaa"/>
              <a:cs typeface="Comfortaa"/>
              <a:sym typeface="Comfortaa"/>
            </a:endParaRPr>
          </a:p>
          <a:p>
            <a:pPr indent="0" lvl="0" marL="0" rtl="0" algn="l">
              <a:lnSpc>
                <a:spcPct val="100000"/>
              </a:lnSpc>
              <a:spcBef>
                <a:spcPts val="0"/>
              </a:spcBef>
              <a:spcAft>
                <a:spcPts val="0"/>
              </a:spcAft>
              <a:buNone/>
            </a:pPr>
            <a:r>
              <a:t/>
            </a:r>
            <a:endParaRPr sz="1600">
              <a:solidFill>
                <a:srgbClr val="000000"/>
              </a:solidFill>
              <a:latin typeface="Comfortaa"/>
              <a:ea typeface="Comfortaa"/>
              <a:cs typeface="Comfortaa"/>
              <a:sym typeface="Comfortaa"/>
            </a:endParaRPr>
          </a:p>
          <a:p>
            <a:pPr indent="0" lvl="0" marL="0" rtl="0" algn="l">
              <a:lnSpc>
                <a:spcPct val="100000"/>
              </a:lnSpc>
              <a:spcBef>
                <a:spcPts val="0"/>
              </a:spcBef>
              <a:spcAft>
                <a:spcPts val="0"/>
              </a:spcAft>
              <a:buNone/>
            </a:pPr>
            <a:r>
              <a:rPr b="1" lang="en" sz="1600" u="sng">
                <a:solidFill>
                  <a:srgbClr val="000000"/>
                </a:solidFill>
                <a:latin typeface="Comfortaa"/>
                <a:ea typeface="Comfortaa"/>
                <a:cs typeface="Comfortaa"/>
                <a:sym typeface="Comfortaa"/>
              </a:rPr>
              <a:t>Creativity and thinking critically</a:t>
            </a:r>
            <a:r>
              <a:rPr b="1" lang="en" sz="1600">
                <a:solidFill>
                  <a:srgbClr val="000000"/>
                </a:solidFill>
                <a:latin typeface="Comfortaa"/>
                <a:ea typeface="Comfortaa"/>
                <a:cs typeface="Comfortaa"/>
                <a:sym typeface="Comfortaa"/>
              </a:rPr>
              <a:t> </a:t>
            </a:r>
            <a:endParaRPr b="1" sz="1600">
              <a:solidFill>
                <a:srgbClr val="000000"/>
              </a:solidFill>
              <a:latin typeface="Comfortaa"/>
              <a:ea typeface="Comfortaa"/>
              <a:cs typeface="Comfortaa"/>
              <a:sym typeface="Comfortaa"/>
            </a:endParaRPr>
          </a:p>
          <a:p>
            <a:pPr indent="0" lvl="0" marL="0" rtl="0" algn="l">
              <a:lnSpc>
                <a:spcPct val="100000"/>
              </a:lnSpc>
              <a:spcBef>
                <a:spcPts val="0"/>
              </a:spcBef>
              <a:spcAft>
                <a:spcPts val="0"/>
              </a:spcAft>
              <a:buNone/>
            </a:pPr>
            <a:r>
              <a:rPr lang="en" sz="1600">
                <a:solidFill>
                  <a:srgbClr val="000000"/>
                </a:solidFill>
                <a:latin typeface="Comfortaa"/>
                <a:ea typeface="Comfortaa"/>
                <a:cs typeface="Comfortaa"/>
                <a:sym typeface="Comfortaa"/>
              </a:rPr>
              <a:t>Children have and develop their own ideas and make links between ideas, and develop strategies for doing things.</a:t>
            </a:r>
            <a:endParaRPr sz="1600">
              <a:solidFill>
                <a:srgbClr val="000000"/>
              </a:solidFill>
              <a:latin typeface="Comfortaa"/>
              <a:ea typeface="Comfortaa"/>
              <a:cs typeface="Comfortaa"/>
              <a:sym typeface="Comfortaa"/>
            </a:endParaRPr>
          </a:p>
          <a:p>
            <a:pPr indent="0" lvl="0" marL="0" rtl="0" algn="l">
              <a:lnSpc>
                <a:spcPct val="100000"/>
              </a:lnSpc>
              <a:spcBef>
                <a:spcPts val="0"/>
              </a:spcBef>
              <a:spcAft>
                <a:spcPts val="0"/>
              </a:spcAft>
              <a:buNone/>
            </a:pPr>
            <a:r>
              <a:t/>
            </a:r>
            <a:endParaRPr sz="1600">
              <a:solidFill>
                <a:srgbClr val="000000"/>
              </a:solidFill>
              <a:latin typeface="Comfortaa"/>
              <a:ea typeface="Comfortaa"/>
              <a:cs typeface="Comfortaa"/>
              <a:sym typeface="Comfortaa"/>
            </a:endParaRPr>
          </a:p>
          <a:p>
            <a:pPr indent="0" lvl="0" marL="0" rtl="0" algn="l">
              <a:spcBef>
                <a:spcPts val="0"/>
              </a:spcBef>
              <a:spcAft>
                <a:spcPts val="1200"/>
              </a:spcAft>
              <a:buNone/>
            </a:pPr>
            <a:r>
              <a:t/>
            </a:r>
            <a:endParaRPr sz="1600">
              <a:latin typeface="Comfortaa"/>
              <a:ea typeface="Comfortaa"/>
              <a:cs typeface="Comfortaa"/>
              <a:sym typeface="Comfortaa"/>
            </a:endParaRPr>
          </a:p>
        </p:txBody>
      </p:sp>
      <p:pic>
        <p:nvPicPr>
          <p:cNvPr id="153" name="Google Shape;153;p25"/>
          <p:cNvPicPr preferRelativeResize="0"/>
          <p:nvPr/>
        </p:nvPicPr>
        <p:blipFill rotWithShape="1">
          <a:blip r:embed="rId3">
            <a:alphaModFix/>
          </a:blip>
          <a:srcRect b="0" l="0" r="0" t="0"/>
          <a:stretch/>
        </p:blipFill>
        <p:spPr>
          <a:xfrm>
            <a:off x="7812551" y="1"/>
            <a:ext cx="1331450" cy="18659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 name="Shape 157"/>
        <p:cNvGrpSpPr/>
        <p:nvPr/>
      </p:nvGrpSpPr>
      <p:grpSpPr>
        <a:xfrm>
          <a:off x="0" y="0"/>
          <a:ext cx="0" cy="0"/>
          <a:chOff x="0" y="0"/>
          <a:chExt cx="0" cy="0"/>
        </a:xfrm>
      </p:grpSpPr>
      <p:sp>
        <p:nvSpPr>
          <p:cNvPr id="158" name="Google Shape;158;p26"/>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3080">
                <a:solidFill>
                  <a:srgbClr val="1155CC"/>
                </a:solidFill>
                <a:latin typeface="Comfortaa"/>
                <a:ea typeface="Comfortaa"/>
                <a:cs typeface="Comfortaa"/>
                <a:sym typeface="Comfortaa"/>
              </a:rPr>
              <a:t>Learning and Developing</a:t>
            </a:r>
            <a:r>
              <a:rPr lang="en" sz="3080">
                <a:solidFill>
                  <a:srgbClr val="1155CC"/>
                </a:solidFill>
                <a:latin typeface="Comfortaa"/>
                <a:ea typeface="Comfortaa"/>
                <a:cs typeface="Comfortaa"/>
                <a:sym typeface="Comfortaa"/>
              </a:rPr>
              <a:t> </a:t>
            </a:r>
            <a:endParaRPr sz="3080">
              <a:solidFill>
                <a:srgbClr val="1155CC"/>
              </a:solidFill>
              <a:latin typeface="Comfortaa"/>
              <a:ea typeface="Comfortaa"/>
              <a:cs typeface="Comfortaa"/>
              <a:sym typeface="Comfortaa"/>
            </a:endParaRPr>
          </a:p>
        </p:txBody>
      </p:sp>
      <p:sp>
        <p:nvSpPr>
          <p:cNvPr id="159" name="Google Shape;159;p26"/>
          <p:cNvSpPr txBox="1"/>
          <p:nvPr>
            <p:ph idx="1" type="body"/>
          </p:nvPr>
        </p:nvSpPr>
        <p:spPr>
          <a:xfrm>
            <a:off x="185325" y="1093850"/>
            <a:ext cx="8520600" cy="3498600"/>
          </a:xfrm>
          <a:prstGeom prst="rect">
            <a:avLst/>
          </a:prstGeom>
        </p:spPr>
        <p:txBody>
          <a:bodyPr anchorCtr="0" anchor="t" bIns="91425" lIns="91425" spcFirstLastPara="1" rIns="91425" wrap="square" tIns="91425">
            <a:normAutofit fontScale="77500" lnSpcReduction="20000"/>
          </a:bodyPr>
          <a:lstStyle/>
          <a:p>
            <a:pPr indent="0" lvl="0" marL="0" rtl="0" algn="l">
              <a:lnSpc>
                <a:spcPct val="100000"/>
              </a:lnSpc>
              <a:spcBef>
                <a:spcPts val="0"/>
              </a:spcBef>
              <a:spcAft>
                <a:spcPts val="0"/>
              </a:spcAft>
              <a:buNone/>
            </a:pPr>
            <a:r>
              <a:rPr b="1" lang="en" sz="2400" u="sng">
                <a:solidFill>
                  <a:srgbClr val="000000"/>
                </a:solidFill>
                <a:latin typeface="Comfortaa"/>
                <a:ea typeface="Comfortaa"/>
                <a:cs typeface="Comfortaa"/>
                <a:sym typeface="Comfortaa"/>
              </a:rPr>
              <a:t>Seven areas of learning:</a:t>
            </a:r>
            <a:endParaRPr b="1" sz="2400" u="sng">
              <a:solidFill>
                <a:srgbClr val="000000"/>
              </a:solidFill>
              <a:latin typeface="Comfortaa"/>
              <a:ea typeface="Comfortaa"/>
              <a:cs typeface="Comfortaa"/>
              <a:sym typeface="Comfortaa"/>
            </a:endParaRPr>
          </a:p>
          <a:p>
            <a:pPr indent="0" lvl="0" marL="0" rtl="0" algn="l">
              <a:lnSpc>
                <a:spcPct val="100000"/>
              </a:lnSpc>
              <a:spcBef>
                <a:spcPts val="0"/>
              </a:spcBef>
              <a:spcAft>
                <a:spcPts val="0"/>
              </a:spcAft>
              <a:buNone/>
            </a:pPr>
            <a:r>
              <a:t/>
            </a:r>
            <a:endParaRPr sz="2400">
              <a:solidFill>
                <a:srgbClr val="000000"/>
              </a:solidFill>
              <a:latin typeface="Comfortaa"/>
              <a:ea typeface="Comfortaa"/>
              <a:cs typeface="Comfortaa"/>
              <a:sym typeface="Comfortaa"/>
            </a:endParaRPr>
          </a:p>
          <a:p>
            <a:pPr indent="0" lvl="0" marL="0" rtl="0" algn="l">
              <a:lnSpc>
                <a:spcPct val="100000"/>
              </a:lnSpc>
              <a:spcBef>
                <a:spcPts val="0"/>
              </a:spcBef>
              <a:spcAft>
                <a:spcPts val="0"/>
              </a:spcAft>
              <a:buNone/>
            </a:pPr>
            <a:r>
              <a:rPr b="1" lang="en" sz="2400">
                <a:solidFill>
                  <a:srgbClr val="000000"/>
                </a:solidFill>
                <a:latin typeface="Comfortaa"/>
                <a:ea typeface="Comfortaa"/>
                <a:cs typeface="Comfortaa"/>
                <a:sym typeface="Comfortaa"/>
              </a:rPr>
              <a:t>Prime:</a:t>
            </a:r>
            <a:endParaRPr b="1" sz="2400">
              <a:solidFill>
                <a:srgbClr val="000000"/>
              </a:solidFill>
              <a:latin typeface="Comfortaa"/>
              <a:ea typeface="Comfortaa"/>
              <a:cs typeface="Comfortaa"/>
              <a:sym typeface="Comfortaa"/>
            </a:endParaRPr>
          </a:p>
          <a:p>
            <a:pPr indent="0" lvl="0" marL="0" rtl="0" algn="l">
              <a:lnSpc>
                <a:spcPct val="100000"/>
              </a:lnSpc>
              <a:spcBef>
                <a:spcPts val="0"/>
              </a:spcBef>
              <a:spcAft>
                <a:spcPts val="0"/>
              </a:spcAft>
              <a:buNone/>
            </a:pPr>
            <a:r>
              <a:rPr lang="en" sz="2400">
                <a:solidFill>
                  <a:srgbClr val="000000"/>
                </a:solidFill>
                <a:latin typeface="Comfortaa"/>
                <a:ea typeface="Comfortaa"/>
                <a:cs typeface="Comfortaa"/>
                <a:sym typeface="Comfortaa"/>
              </a:rPr>
              <a:t>• communication and language</a:t>
            </a:r>
            <a:endParaRPr sz="2400">
              <a:solidFill>
                <a:srgbClr val="000000"/>
              </a:solidFill>
              <a:latin typeface="Comfortaa"/>
              <a:ea typeface="Comfortaa"/>
              <a:cs typeface="Comfortaa"/>
              <a:sym typeface="Comfortaa"/>
            </a:endParaRPr>
          </a:p>
          <a:p>
            <a:pPr indent="0" lvl="0" marL="0" rtl="0" algn="l">
              <a:lnSpc>
                <a:spcPct val="100000"/>
              </a:lnSpc>
              <a:spcBef>
                <a:spcPts val="0"/>
              </a:spcBef>
              <a:spcAft>
                <a:spcPts val="0"/>
              </a:spcAft>
              <a:buNone/>
            </a:pPr>
            <a:r>
              <a:rPr lang="en" sz="2400">
                <a:solidFill>
                  <a:srgbClr val="000000"/>
                </a:solidFill>
                <a:latin typeface="Comfortaa"/>
                <a:ea typeface="Comfortaa"/>
                <a:cs typeface="Comfortaa"/>
                <a:sym typeface="Comfortaa"/>
              </a:rPr>
              <a:t>• physical development</a:t>
            </a:r>
            <a:endParaRPr sz="2400">
              <a:solidFill>
                <a:srgbClr val="000000"/>
              </a:solidFill>
              <a:latin typeface="Comfortaa"/>
              <a:ea typeface="Comfortaa"/>
              <a:cs typeface="Comfortaa"/>
              <a:sym typeface="Comfortaa"/>
            </a:endParaRPr>
          </a:p>
          <a:p>
            <a:pPr indent="0" lvl="0" marL="0" rtl="0" algn="l">
              <a:lnSpc>
                <a:spcPct val="100000"/>
              </a:lnSpc>
              <a:spcBef>
                <a:spcPts val="0"/>
              </a:spcBef>
              <a:spcAft>
                <a:spcPts val="0"/>
              </a:spcAft>
              <a:buNone/>
            </a:pPr>
            <a:r>
              <a:rPr lang="en" sz="2400">
                <a:solidFill>
                  <a:srgbClr val="000000"/>
                </a:solidFill>
                <a:latin typeface="Comfortaa"/>
                <a:ea typeface="Comfortaa"/>
                <a:cs typeface="Comfortaa"/>
                <a:sym typeface="Comfortaa"/>
              </a:rPr>
              <a:t>• personal, social and emotional development</a:t>
            </a:r>
            <a:endParaRPr sz="2400">
              <a:solidFill>
                <a:srgbClr val="000000"/>
              </a:solidFill>
              <a:latin typeface="Comfortaa"/>
              <a:ea typeface="Comfortaa"/>
              <a:cs typeface="Comfortaa"/>
              <a:sym typeface="Comfortaa"/>
            </a:endParaRPr>
          </a:p>
          <a:p>
            <a:pPr indent="0" lvl="0" marL="0" rtl="0" algn="l">
              <a:lnSpc>
                <a:spcPct val="100000"/>
              </a:lnSpc>
              <a:spcBef>
                <a:spcPts val="0"/>
              </a:spcBef>
              <a:spcAft>
                <a:spcPts val="0"/>
              </a:spcAft>
              <a:buNone/>
            </a:pPr>
            <a:r>
              <a:t/>
            </a:r>
            <a:endParaRPr sz="2400">
              <a:solidFill>
                <a:srgbClr val="000000"/>
              </a:solidFill>
              <a:latin typeface="Comfortaa"/>
              <a:ea typeface="Comfortaa"/>
              <a:cs typeface="Comfortaa"/>
              <a:sym typeface="Comfortaa"/>
            </a:endParaRPr>
          </a:p>
          <a:p>
            <a:pPr indent="0" lvl="0" marL="0" rtl="0" algn="l">
              <a:lnSpc>
                <a:spcPct val="100000"/>
              </a:lnSpc>
              <a:spcBef>
                <a:spcPts val="0"/>
              </a:spcBef>
              <a:spcAft>
                <a:spcPts val="0"/>
              </a:spcAft>
              <a:buNone/>
            </a:pPr>
            <a:r>
              <a:rPr b="1" lang="en" sz="2400">
                <a:solidFill>
                  <a:srgbClr val="000000"/>
                </a:solidFill>
                <a:latin typeface="Comfortaa"/>
                <a:ea typeface="Comfortaa"/>
                <a:cs typeface="Comfortaa"/>
                <a:sym typeface="Comfortaa"/>
              </a:rPr>
              <a:t>Specific:</a:t>
            </a:r>
            <a:endParaRPr b="1" sz="2400">
              <a:solidFill>
                <a:srgbClr val="000000"/>
              </a:solidFill>
              <a:latin typeface="Comfortaa"/>
              <a:ea typeface="Comfortaa"/>
              <a:cs typeface="Comfortaa"/>
              <a:sym typeface="Comfortaa"/>
            </a:endParaRPr>
          </a:p>
          <a:p>
            <a:pPr indent="0" lvl="0" marL="0" rtl="0" algn="l">
              <a:lnSpc>
                <a:spcPct val="100000"/>
              </a:lnSpc>
              <a:spcBef>
                <a:spcPts val="0"/>
              </a:spcBef>
              <a:spcAft>
                <a:spcPts val="0"/>
              </a:spcAft>
              <a:buNone/>
            </a:pPr>
            <a:r>
              <a:rPr lang="en" sz="2400">
                <a:solidFill>
                  <a:srgbClr val="000000"/>
                </a:solidFill>
                <a:latin typeface="Comfortaa"/>
                <a:ea typeface="Comfortaa"/>
                <a:cs typeface="Comfortaa"/>
                <a:sym typeface="Comfortaa"/>
              </a:rPr>
              <a:t>• literacy</a:t>
            </a:r>
            <a:endParaRPr sz="2400">
              <a:solidFill>
                <a:srgbClr val="000000"/>
              </a:solidFill>
              <a:latin typeface="Comfortaa"/>
              <a:ea typeface="Comfortaa"/>
              <a:cs typeface="Comfortaa"/>
              <a:sym typeface="Comfortaa"/>
            </a:endParaRPr>
          </a:p>
          <a:p>
            <a:pPr indent="0" lvl="0" marL="0" rtl="0" algn="l">
              <a:lnSpc>
                <a:spcPct val="100000"/>
              </a:lnSpc>
              <a:spcBef>
                <a:spcPts val="0"/>
              </a:spcBef>
              <a:spcAft>
                <a:spcPts val="0"/>
              </a:spcAft>
              <a:buNone/>
            </a:pPr>
            <a:r>
              <a:rPr lang="en" sz="2400">
                <a:solidFill>
                  <a:srgbClr val="000000"/>
                </a:solidFill>
                <a:latin typeface="Comfortaa"/>
                <a:ea typeface="Comfortaa"/>
                <a:cs typeface="Comfortaa"/>
                <a:sym typeface="Comfortaa"/>
              </a:rPr>
              <a:t>• mathematics</a:t>
            </a:r>
            <a:endParaRPr sz="2400">
              <a:solidFill>
                <a:srgbClr val="000000"/>
              </a:solidFill>
              <a:latin typeface="Comfortaa"/>
              <a:ea typeface="Comfortaa"/>
              <a:cs typeface="Comfortaa"/>
              <a:sym typeface="Comfortaa"/>
            </a:endParaRPr>
          </a:p>
          <a:p>
            <a:pPr indent="0" lvl="0" marL="0" rtl="0" algn="l">
              <a:lnSpc>
                <a:spcPct val="100000"/>
              </a:lnSpc>
              <a:spcBef>
                <a:spcPts val="0"/>
              </a:spcBef>
              <a:spcAft>
                <a:spcPts val="0"/>
              </a:spcAft>
              <a:buNone/>
            </a:pPr>
            <a:r>
              <a:rPr lang="en" sz="2400">
                <a:solidFill>
                  <a:srgbClr val="000000"/>
                </a:solidFill>
                <a:latin typeface="Comfortaa"/>
                <a:ea typeface="Comfortaa"/>
                <a:cs typeface="Comfortaa"/>
                <a:sym typeface="Comfortaa"/>
              </a:rPr>
              <a:t>• understanding the world</a:t>
            </a:r>
            <a:endParaRPr sz="2400">
              <a:solidFill>
                <a:srgbClr val="000000"/>
              </a:solidFill>
              <a:latin typeface="Comfortaa"/>
              <a:ea typeface="Comfortaa"/>
              <a:cs typeface="Comfortaa"/>
              <a:sym typeface="Comfortaa"/>
            </a:endParaRPr>
          </a:p>
          <a:p>
            <a:pPr indent="0" lvl="0" marL="0" rtl="0" algn="l">
              <a:lnSpc>
                <a:spcPct val="100000"/>
              </a:lnSpc>
              <a:spcBef>
                <a:spcPts val="0"/>
              </a:spcBef>
              <a:spcAft>
                <a:spcPts val="0"/>
              </a:spcAft>
              <a:buNone/>
            </a:pPr>
            <a:r>
              <a:rPr lang="en" sz="2400">
                <a:solidFill>
                  <a:srgbClr val="000000"/>
                </a:solidFill>
                <a:latin typeface="Comfortaa"/>
                <a:ea typeface="Comfortaa"/>
                <a:cs typeface="Comfortaa"/>
                <a:sym typeface="Comfortaa"/>
              </a:rPr>
              <a:t>• expressive arts and design</a:t>
            </a:r>
            <a:endParaRPr sz="2400">
              <a:solidFill>
                <a:srgbClr val="000000"/>
              </a:solidFill>
              <a:latin typeface="Comfortaa"/>
              <a:ea typeface="Comfortaa"/>
              <a:cs typeface="Comfortaa"/>
              <a:sym typeface="Comfortaa"/>
            </a:endParaRPr>
          </a:p>
          <a:p>
            <a:pPr indent="0" lvl="0" marL="0" rtl="0" algn="l">
              <a:lnSpc>
                <a:spcPct val="100000"/>
              </a:lnSpc>
              <a:spcBef>
                <a:spcPts val="0"/>
              </a:spcBef>
              <a:spcAft>
                <a:spcPts val="0"/>
              </a:spcAft>
              <a:buNone/>
            </a:pPr>
            <a:r>
              <a:t/>
            </a:r>
            <a:endParaRPr b="1" sz="1600" u="sng">
              <a:solidFill>
                <a:srgbClr val="000000"/>
              </a:solidFill>
              <a:latin typeface="Comfortaa"/>
              <a:ea typeface="Comfortaa"/>
              <a:cs typeface="Comfortaa"/>
              <a:sym typeface="Comfortaa"/>
            </a:endParaRPr>
          </a:p>
          <a:p>
            <a:pPr indent="0" lvl="0" marL="0" rtl="0" algn="l">
              <a:spcBef>
                <a:spcPts val="0"/>
              </a:spcBef>
              <a:spcAft>
                <a:spcPts val="1200"/>
              </a:spcAft>
              <a:buNone/>
            </a:pPr>
            <a:r>
              <a:t/>
            </a:r>
            <a:endParaRPr sz="1600">
              <a:latin typeface="Comfortaa"/>
              <a:ea typeface="Comfortaa"/>
              <a:cs typeface="Comfortaa"/>
              <a:sym typeface="Comfortaa"/>
            </a:endParaRPr>
          </a:p>
        </p:txBody>
      </p:sp>
      <p:pic>
        <p:nvPicPr>
          <p:cNvPr id="160" name="Google Shape;160;p26"/>
          <p:cNvPicPr preferRelativeResize="0"/>
          <p:nvPr/>
        </p:nvPicPr>
        <p:blipFill rotWithShape="1">
          <a:blip r:embed="rId3">
            <a:alphaModFix/>
          </a:blip>
          <a:srcRect b="0" l="0" r="0" t="0"/>
          <a:stretch/>
        </p:blipFill>
        <p:spPr>
          <a:xfrm>
            <a:off x="7812551" y="1"/>
            <a:ext cx="1331450" cy="186595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 name="Shape 164"/>
        <p:cNvGrpSpPr/>
        <p:nvPr/>
      </p:nvGrpSpPr>
      <p:grpSpPr>
        <a:xfrm>
          <a:off x="0" y="0"/>
          <a:ext cx="0" cy="0"/>
          <a:chOff x="0" y="0"/>
          <a:chExt cx="0" cy="0"/>
        </a:xfrm>
      </p:grpSpPr>
      <p:sp>
        <p:nvSpPr>
          <p:cNvPr id="165" name="Google Shape;165;p27"/>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3080">
                <a:solidFill>
                  <a:srgbClr val="1155CC"/>
                </a:solidFill>
                <a:latin typeface="Comfortaa"/>
                <a:ea typeface="Comfortaa"/>
                <a:cs typeface="Comfortaa"/>
                <a:sym typeface="Comfortaa"/>
              </a:rPr>
              <a:t>How we communicate with you?</a:t>
            </a:r>
            <a:endParaRPr sz="3080">
              <a:solidFill>
                <a:srgbClr val="1155CC"/>
              </a:solidFill>
              <a:latin typeface="Comfortaa"/>
              <a:ea typeface="Comfortaa"/>
              <a:cs typeface="Comfortaa"/>
              <a:sym typeface="Comfortaa"/>
            </a:endParaRPr>
          </a:p>
        </p:txBody>
      </p:sp>
      <p:sp>
        <p:nvSpPr>
          <p:cNvPr id="166" name="Google Shape;166;p27"/>
          <p:cNvSpPr txBox="1"/>
          <p:nvPr>
            <p:ph idx="1" type="body"/>
          </p:nvPr>
        </p:nvSpPr>
        <p:spPr>
          <a:xfrm>
            <a:off x="185325" y="1093850"/>
            <a:ext cx="8520600" cy="3966300"/>
          </a:xfrm>
          <a:prstGeom prst="rect">
            <a:avLst/>
          </a:prstGeom>
        </p:spPr>
        <p:txBody>
          <a:bodyPr anchorCtr="0" anchor="t" bIns="91425" lIns="91425" spcFirstLastPara="1" rIns="91425" wrap="square" tIns="91425">
            <a:normAutofit fontScale="40000" lnSpcReduction="20000"/>
          </a:bodyPr>
          <a:lstStyle/>
          <a:p>
            <a:pPr indent="0" lvl="0" marL="0" rtl="0" algn="l">
              <a:spcBef>
                <a:spcPts val="0"/>
              </a:spcBef>
              <a:spcAft>
                <a:spcPts val="0"/>
              </a:spcAft>
              <a:buClr>
                <a:srgbClr val="E28700"/>
              </a:buClr>
              <a:buSzPct val="51091"/>
              <a:buFont typeface="Arial"/>
              <a:buNone/>
            </a:pPr>
            <a:r>
              <a:rPr lang="en" sz="3523">
                <a:latin typeface="Comfortaa"/>
                <a:ea typeface="Comfortaa"/>
                <a:cs typeface="Comfortaa"/>
                <a:sym typeface="Comfortaa"/>
              </a:rPr>
              <a:t>Communication is so important. It plays a huge role in ensuring that </a:t>
            </a:r>
            <a:br>
              <a:rPr lang="en" sz="3523">
                <a:latin typeface="Comfortaa"/>
                <a:ea typeface="Comfortaa"/>
                <a:cs typeface="Comfortaa"/>
                <a:sym typeface="Comfortaa"/>
              </a:rPr>
            </a:br>
            <a:r>
              <a:rPr lang="en" sz="3523">
                <a:latin typeface="Comfortaa"/>
                <a:ea typeface="Comfortaa"/>
                <a:cs typeface="Comfortaa"/>
                <a:sym typeface="Comfortaa"/>
              </a:rPr>
              <a:t>you are regularly sharing information with us to best support your child. </a:t>
            </a:r>
            <a:endParaRPr sz="3523">
              <a:latin typeface="Comfortaa"/>
              <a:ea typeface="Comfortaa"/>
              <a:cs typeface="Comfortaa"/>
              <a:sym typeface="Comfortaa"/>
            </a:endParaRPr>
          </a:p>
          <a:p>
            <a:pPr indent="0" lvl="0" marL="0" rtl="0" algn="l">
              <a:spcBef>
                <a:spcPts val="360"/>
              </a:spcBef>
              <a:spcAft>
                <a:spcPts val="0"/>
              </a:spcAft>
              <a:buNone/>
            </a:pPr>
            <a:r>
              <a:rPr lang="en" sz="3523">
                <a:latin typeface="Comfortaa"/>
                <a:ea typeface="Comfortaa"/>
                <a:cs typeface="Comfortaa"/>
                <a:sym typeface="Comfortaa"/>
              </a:rPr>
              <a:t>We do this by…</a:t>
            </a:r>
            <a:endParaRPr sz="3523">
              <a:latin typeface="Comfortaa"/>
              <a:ea typeface="Comfortaa"/>
              <a:cs typeface="Comfortaa"/>
              <a:sym typeface="Comfortaa"/>
            </a:endParaRPr>
          </a:p>
          <a:p>
            <a:pPr indent="0" lvl="0" marL="0" rtl="0" algn="l">
              <a:spcBef>
                <a:spcPts val="360"/>
              </a:spcBef>
              <a:spcAft>
                <a:spcPts val="0"/>
              </a:spcAft>
              <a:buNone/>
            </a:pPr>
            <a:r>
              <a:t/>
            </a:r>
            <a:endParaRPr sz="3523">
              <a:latin typeface="Comfortaa"/>
              <a:ea typeface="Comfortaa"/>
              <a:cs typeface="Comfortaa"/>
              <a:sym typeface="Comfortaa"/>
            </a:endParaRPr>
          </a:p>
          <a:p>
            <a:pPr indent="-321696" lvl="0" marL="342900" rtl="0" algn="l">
              <a:spcBef>
                <a:spcPts val="320"/>
              </a:spcBef>
              <a:spcAft>
                <a:spcPts val="0"/>
              </a:spcAft>
              <a:buClr>
                <a:schemeClr val="accent1"/>
              </a:buClr>
              <a:buSzPct val="100000"/>
              <a:buFont typeface="Comfortaa"/>
              <a:buChar char="●"/>
            </a:pPr>
            <a:r>
              <a:rPr lang="en" sz="3165">
                <a:solidFill>
                  <a:schemeClr val="accent1"/>
                </a:solidFill>
                <a:latin typeface="Comfortaa"/>
                <a:ea typeface="Comfortaa"/>
                <a:cs typeface="Comfortaa"/>
                <a:sym typeface="Comfortaa"/>
              </a:rPr>
              <a:t>Contact with class teachers</a:t>
            </a:r>
            <a:endParaRPr sz="3165">
              <a:solidFill>
                <a:schemeClr val="accent1"/>
              </a:solidFill>
              <a:latin typeface="Comfortaa"/>
              <a:ea typeface="Comfortaa"/>
              <a:cs typeface="Comfortaa"/>
              <a:sym typeface="Comfortaa"/>
            </a:endParaRPr>
          </a:p>
          <a:p>
            <a:pPr indent="-321696" lvl="0" marL="342900" rtl="0" algn="l">
              <a:spcBef>
                <a:spcPts val="320"/>
              </a:spcBef>
              <a:spcAft>
                <a:spcPts val="0"/>
              </a:spcAft>
              <a:buClr>
                <a:schemeClr val="accent1"/>
              </a:buClr>
              <a:buSzPct val="100000"/>
              <a:buFont typeface="Comfortaa"/>
              <a:buChar char="●"/>
            </a:pPr>
            <a:r>
              <a:rPr lang="en" sz="3165">
                <a:solidFill>
                  <a:schemeClr val="accent1"/>
                </a:solidFill>
                <a:latin typeface="Comfortaa"/>
                <a:ea typeface="Comfortaa"/>
                <a:cs typeface="Comfortaa"/>
                <a:sym typeface="Comfortaa"/>
              </a:rPr>
              <a:t>Parent consultation meetings</a:t>
            </a:r>
            <a:endParaRPr sz="3365">
              <a:solidFill>
                <a:schemeClr val="accent1"/>
              </a:solidFill>
              <a:latin typeface="Comfortaa"/>
              <a:ea typeface="Comfortaa"/>
              <a:cs typeface="Comfortaa"/>
              <a:sym typeface="Comfortaa"/>
            </a:endParaRPr>
          </a:p>
          <a:p>
            <a:pPr indent="-321696" lvl="0" marL="342900" rtl="0" algn="l">
              <a:spcBef>
                <a:spcPts val="320"/>
              </a:spcBef>
              <a:spcAft>
                <a:spcPts val="0"/>
              </a:spcAft>
              <a:buClr>
                <a:schemeClr val="accent1"/>
              </a:buClr>
              <a:buSzPct val="100000"/>
              <a:buFont typeface="Comfortaa"/>
              <a:buChar char="●"/>
            </a:pPr>
            <a:r>
              <a:rPr lang="en" sz="3165">
                <a:solidFill>
                  <a:schemeClr val="accent1"/>
                </a:solidFill>
                <a:latin typeface="Comfortaa"/>
                <a:ea typeface="Comfortaa"/>
                <a:cs typeface="Comfortaa"/>
                <a:sym typeface="Comfortaa"/>
              </a:rPr>
              <a:t>Text notifications/reminders</a:t>
            </a:r>
            <a:endParaRPr sz="3165">
              <a:solidFill>
                <a:schemeClr val="accent1"/>
              </a:solidFill>
              <a:latin typeface="Comfortaa"/>
              <a:ea typeface="Comfortaa"/>
              <a:cs typeface="Comfortaa"/>
              <a:sym typeface="Comfortaa"/>
            </a:endParaRPr>
          </a:p>
          <a:p>
            <a:pPr indent="-321696" lvl="0" marL="342900" rtl="0" algn="l">
              <a:spcBef>
                <a:spcPts val="320"/>
              </a:spcBef>
              <a:spcAft>
                <a:spcPts val="0"/>
              </a:spcAft>
              <a:buClr>
                <a:schemeClr val="accent1"/>
              </a:buClr>
              <a:buSzPct val="100000"/>
              <a:buFont typeface="Comfortaa"/>
              <a:buChar char="●"/>
            </a:pPr>
            <a:r>
              <a:rPr lang="en" sz="3165">
                <a:solidFill>
                  <a:schemeClr val="accent1"/>
                </a:solidFill>
                <a:latin typeface="Comfortaa"/>
                <a:ea typeface="Comfortaa"/>
                <a:cs typeface="Comfortaa"/>
                <a:sym typeface="Comfortaa"/>
              </a:rPr>
              <a:t>Newsletters</a:t>
            </a:r>
            <a:endParaRPr sz="3365">
              <a:solidFill>
                <a:schemeClr val="accent1"/>
              </a:solidFill>
              <a:latin typeface="Comfortaa"/>
              <a:ea typeface="Comfortaa"/>
              <a:cs typeface="Comfortaa"/>
              <a:sym typeface="Comfortaa"/>
            </a:endParaRPr>
          </a:p>
          <a:p>
            <a:pPr indent="-321696" lvl="0" marL="342900" rtl="0" algn="l">
              <a:spcBef>
                <a:spcPts val="320"/>
              </a:spcBef>
              <a:spcAft>
                <a:spcPts val="0"/>
              </a:spcAft>
              <a:buClr>
                <a:schemeClr val="accent1"/>
              </a:buClr>
              <a:buSzPct val="100000"/>
              <a:buChar char="●"/>
            </a:pPr>
            <a:r>
              <a:rPr lang="en" sz="3165">
                <a:solidFill>
                  <a:schemeClr val="accent1"/>
                </a:solidFill>
                <a:latin typeface="Comfortaa"/>
                <a:ea typeface="Comfortaa"/>
                <a:cs typeface="Comfortaa"/>
                <a:sym typeface="Comfortaa"/>
              </a:rPr>
              <a:t>Email - </a:t>
            </a:r>
            <a:r>
              <a:rPr lang="en" sz="3165" u="sng">
                <a:solidFill>
                  <a:srgbClr val="FF0000"/>
                </a:solidFill>
                <a:latin typeface="Comfortaa"/>
                <a:ea typeface="Comfortaa"/>
                <a:cs typeface="Comfortaa"/>
                <a:sym typeface="Comfortaa"/>
                <a:hlinkClick r:id="rId3">
                  <a:extLst>
                    <a:ext uri="{A12FA001-AC4F-418D-AE19-62706E023703}">
                      <ahyp:hlinkClr val="tx"/>
                    </a:ext>
                  </a:extLst>
                </a:hlinkClick>
              </a:rPr>
              <a:t>admin@stadrians.herts.sch.uk</a:t>
            </a:r>
            <a:endParaRPr i="1" sz="3165">
              <a:solidFill>
                <a:srgbClr val="FF0000"/>
              </a:solidFill>
              <a:latin typeface="Comfortaa"/>
              <a:ea typeface="Comfortaa"/>
              <a:cs typeface="Comfortaa"/>
              <a:sym typeface="Comfortaa"/>
            </a:endParaRPr>
          </a:p>
          <a:p>
            <a:pPr indent="-321696" lvl="0" marL="342900" rtl="0" algn="l">
              <a:spcBef>
                <a:spcPts val="320"/>
              </a:spcBef>
              <a:spcAft>
                <a:spcPts val="0"/>
              </a:spcAft>
              <a:buClr>
                <a:schemeClr val="accent1"/>
              </a:buClr>
              <a:buSzPct val="100000"/>
              <a:buFont typeface="Comfortaa"/>
              <a:buChar char="●"/>
            </a:pPr>
            <a:r>
              <a:rPr lang="en" sz="3165">
                <a:solidFill>
                  <a:schemeClr val="accent1"/>
                </a:solidFill>
                <a:latin typeface="Comfortaa"/>
                <a:ea typeface="Comfortaa"/>
                <a:cs typeface="Comfortaa"/>
                <a:sym typeface="Comfortaa"/>
              </a:rPr>
              <a:t>Arbor and School Gateway</a:t>
            </a:r>
            <a:endParaRPr sz="3165">
              <a:solidFill>
                <a:schemeClr val="accent1"/>
              </a:solidFill>
              <a:latin typeface="Comfortaa"/>
              <a:ea typeface="Comfortaa"/>
              <a:cs typeface="Comfortaa"/>
              <a:sym typeface="Comfortaa"/>
            </a:endParaRPr>
          </a:p>
          <a:p>
            <a:pPr indent="-321696" lvl="0" marL="342900" rtl="0" algn="l">
              <a:spcBef>
                <a:spcPts val="320"/>
              </a:spcBef>
              <a:spcAft>
                <a:spcPts val="0"/>
              </a:spcAft>
              <a:buClr>
                <a:schemeClr val="accent1"/>
              </a:buClr>
              <a:buSzPct val="100000"/>
              <a:buChar char="●"/>
            </a:pPr>
            <a:r>
              <a:rPr lang="en" sz="3165">
                <a:solidFill>
                  <a:schemeClr val="accent1"/>
                </a:solidFill>
                <a:latin typeface="Comfortaa"/>
                <a:ea typeface="Comfortaa"/>
                <a:cs typeface="Comfortaa"/>
                <a:sym typeface="Comfortaa"/>
              </a:rPr>
              <a:t>School website and class blog  </a:t>
            </a:r>
            <a:r>
              <a:rPr lang="en" sz="3165" u="sng">
                <a:solidFill>
                  <a:srgbClr val="FF0000"/>
                </a:solidFill>
                <a:latin typeface="Comfortaa"/>
                <a:ea typeface="Comfortaa"/>
                <a:cs typeface="Comfortaa"/>
                <a:sym typeface="Comfortaa"/>
                <a:hlinkClick r:id="rId4">
                  <a:extLst>
                    <a:ext uri="{A12FA001-AC4F-418D-AE19-62706E023703}">
                      <ahyp:hlinkClr val="tx"/>
                    </a:ext>
                  </a:extLst>
                </a:hlinkClick>
              </a:rPr>
              <a:t>http://stadrians.herts.sch.uk</a:t>
            </a:r>
            <a:endParaRPr sz="3165">
              <a:solidFill>
                <a:srgbClr val="FF0000"/>
              </a:solidFill>
              <a:latin typeface="Comfortaa"/>
              <a:ea typeface="Comfortaa"/>
              <a:cs typeface="Comfortaa"/>
              <a:sym typeface="Comfortaa"/>
            </a:endParaRPr>
          </a:p>
          <a:p>
            <a:pPr indent="-321696" lvl="0" marL="342900" rtl="0" algn="l">
              <a:spcBef>
                <a:spcPts val="320"/>
              </a:spcBef>
              <a:spcAft>
                <a:spcPts val="0"/>
              </a:spcAft>
              <a:buClr>
                <a:schemeClr val="accent1"/>
              </a:buClr>
              <a:buSzPct val="100000"/>
              <a:buFont typeface="Comfortaa"/>
              <a:buChar char="●"/>
            </a:pPr>
            <a:r>
              <a:rPr lang="en" sz="3165">
                <a:solidFill>
                  <a:schemeClr val="accent1"/>
                </a:solidFill>
                <a:latin typeface="Comfortaa"/>
                <a:ea typeface="Comfortaa"/>
                <a:cs typeface="Comfortaa"/>
                <a:sym typeface="Comfortaa"/>
              </a:rPr>
              <a:t>Social Media – Facebook, Twitter - links on school website </a:t>
            </a:r>
            <a:endParaRPr sz="3365">
              <a:solidFill>
                <a:schemeClr val="accent1"/>
              </a:solidFill>
              <a:latin typeface="Comfortaa"/>
              <a:ea typeface="Comfortaa"/>
              <a:cs typeface="Comfortaa"/>
              <a:sym typeface="Comfortaa"/>
            </a:endParaRPr>
          </a:p>
          <a:p>
            <a:pPr indent="-321696" lvl="0" marL="342900" rtl="0" algn="l">
              <a:spcBef>
                <a:spcPts val="320"/>
              </a:spcBef>
              <a:spcAft>
                <a:spcPts val="0"/>
              </a:spcAft>
              <a:buClr>
                <a:schemeClr val="accent1"/>
              </a:buClr>
              <a:buSzPct val="100000"/>
              <a:buChar char="●"/>
            </a:pPr>
            <a:r>
              <a:rPr lang="en" sz="3165">
                <a:solidFill>
                  <a:schemeClr val="accent1"/>
                </a:solidFill>
                <a:latin typeface="Comfortaa"/>
                <a:ea typeface="Comfortaa"/>
                <a:cs typeface="Comfortaa"/>
                <a:sym typeface="Comfortaa"/>
              </a:rPr>
              <a:t>Tapestry – online learning journal</a:t>
            </a:r>
            <a:endParaRPr sz="3165">
              <a:solidFill>
                <a:schemeClr val="accent1"/>
              </a:solidFill>
              <a:latin typeface="Comfortaa"/>
              <a:ea typeface="Comfortaa"/>
              <a:cs typeface="Comfortaa"/>
              <a:sym typeface="Comfortaa"/>
            </a:endParaRPr>
          </a:p>
          <a:p>
            <a:pPr indent="0" lvl="0" marL="0" rtl="0" algn="l">
              <a:spcBef>
                <a:spcPts val="360"/>
              </a:spcBef>
              <a:spcAft>
                <a:spcPts val="0"/>
              </a:spcAft>
              <a:buNone/>
            </a:pPr>
            <a:r>
              <a:t/>
            </a:r>
            <a:endParaRPr sz="3165">
              <a:solidFill>
                <a:schemeClr val="accent1"/>
              </a:solidFill>
              <a:latin typeface="Comfortaa"/>
              <a:ea typeface="Comfortaa"/>
              <a:cs typeface="Comfortaa"/>
              <a:sym typeface="Comfortaa"/>
            </a:endParaRPr>
          </a:p>
          <a:p>
            <a:pPr indent="0" lvl="0" marL="0" rtl="0" algn="l">
              <a:spcBef>
                <a:spcPts val="360"/>
              </a:spcBef>
              <a:spcAft>
                <a:spcPts val="0"/>
              </a:spcAft>
              <a:buClr>
                <a:srgbClr val="E28700"/>
              </a:buClr>
              <a:buSzPct val="56868"/>
              <a:buFont typeface="Arial"/>
              <a:buNone/>
            </a:pPr>
            <a:r>
              <a:t/>
            </a:r>
            <a:endParaRPr sz="3165">
              <a:solidFill>
                <a:schemeClr val="accent1"/>
              </a:solidFill>
              <a:latin typeface="Comfortaa"/>
              <a:ea typeface="Comfortaa"/>
              <a:cs typeface="Comfortaa"/>
              <a:sym typeface="Comfortaa"/>
            </a:endParaRPr>
          </a:p>
          <a:p>
            <a:pPr indent="0" lvl="0" marL="0" rtl="0" algn="l">
              <a:lnSpc>
                <a:spcPct val="100000"/>
              </a:lnSpc>
              <a:spcBef>
                <a:spcPts val="0"/>
              </a:spcBef>
              <a:spcAft>
                <a:spcPts val="0"/>
              </a:spcAft>
              <a:buNone/>
            </a:pPr>
            <a:r>
              <a:t/>
            </a:r>
            <a:endParaRPr b="1" sz="2200" u="sng">
              <a:solidFill>
                <a:srgbClr val="000000"/>
              </a:solidFill>
              <a:latin typeface="Comfortaa"/>
              <a:ea typeface="Comfortaa"/>
              <a:cs typeface="Comfortaa"/>
              <a:sym typeface="Comfortaa"/>
            </a:endParaRPr>
          </a:p>
          <a:p>
            <a:pPr indent="0" lvl="0" marL="0" rtl="0" algn="l">
              <a:spcBef>
                <a:spcPts val="0"/>
              </a:spcBef>
              <a:spcAft>
                <a:spcPts val="1200"/>
              </a:spcAft>
              <a:buNone/>
            </a:pPr>
            <a:r>
              <a:t/>
            </a:r>
            <a:endParaRPr sz="1600">
              <a:latin typeface="Comfortaa"/>
              <a:ea typeface="Comfortaa"/>
              <a:cs typeface="Comfortaa"/>
              <a:sym typeface="Comfortaa"/>
            </a:endParaRPr>
          </a:p>
        </p:txBody>
      </p:sp>
      <p:pic>
        <p:nvPicPr>
          <p:cNvPr id="167" name="Google Shape;167;p27"/>
          <p:cNvPicPr preferRelativeResize="0"/>
          <p:nvPr/>
        </p:nvPicPr>
        <p:blipFill rotWithShape="1">
          <a:blip r:embed="rId5">
            <a:alphaModFix/>
          </a:blip>
          <a:srcRect b="0" l="0" r="0" t="0"/>
          <a:stretch/>
        </p:blipFill>
        <p:spPr>
          <a:xfrm>
            <a:off x="7812551" y="1"/>
            <a:ext cx="1331450" cy="186595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 name="Shape 171"/>
        <p:cNvGrpSpPr/>
        <p:nvPr/>
      </p:nvGrpSpPr>
      <p:grpSpPr>
        <a:xfrm>
          <a:off x="0" y="0"/>
          <a:ext cx="0" cy="0"/>
          <a:chOff x="0" y="0"/>
          <a:chExt cx="0" cy="0"/>
        </a:xfrm>
      </p:grpSpPr>
      <p:sp>
        <p:nvSpPr>
          <p:cNvPr id="172" name="Google Shape;172;p28"/>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3080">
                <a:solidFill>
                  <a:srgbClr val="1155CC"/>
                </a:solidFill>
                <a:latin typeface="Comfortaa"/>
                <a:ea typeface="Comfortaa"/>
                <a:cs typeface="Comfortaa"/>
                <a:sym typeface="Comfortaa"/>
              </a:rPr>
              <a:t>Question time </a:t>
            </a:r>
            <a:endParaRPr sz="3080">
              <a:solidFill>
                <a:srgbClr val="1155CC"/>
              </a:solidFill>
              <a:latin typeface="Comfortaa"/>
              <a:ea typeface="Comfortaa"/>
              <a:cs typeface="Comfortaa"/>
              <a:sym typeface="Comfortaa"/>
            </a:endParaRPr>
          </a:p>
        </p:txBody>
      </p:sp>
      <p:sp>
        <p:nvSpPr>
          <p:cNvPr id="173" name="Google Shape;173;p28"/>
          <p:cNvSpPr txBox="1"/>
          <p:nvPr>
            <p:ph idx="1" type="body"/>
          </p:nvPr>
        </p:nvSpPr>
        <p:spPr>
          <a:xfrm>
            <a:off x="185325" y="1093850"/>
            <a:ext cx="8520600" cy="3966300"/>
          </a:xfrm>
          <a:prstGeom prst="rect">
            <a:avLst/>
          </a:prstGeom>
        </p:spPr>
        <p:txBody>
          <a:bodyPr anchorCtr="0" anchor="t" bIns="91425" lIns="91425" spcFirstLastPara="1" rIns="91425" wrap="square" tIns="91425">
            <a:normAutofit lnSpcReduction="10000"/>
          </a:bodyPr>
          <a:lstStyle/>
          <a:p>
            <a:pPr indent="0" lvl="0" marL="0" rtl="0" algn="l">
              <a:lnSpc>
                <a:spcPct val="100000"/>
              </a:lnSpc>
              <a:spcBef>
                <a:spcPts val="0"/>
              </a:spcBef>
              <a:spcAft>
                <a:spcPts val="0"/>
              </a:spcAft>
              <a:buClr>
                <a:srgbClr val="000000"/>
              </a:buClr>
              <a:buFont typeface="Arial"/>
              <a:buNone/>
            </a:pPr>
            <a:r>
              <a:rPr lang="en" sz="2000">
                <a:solidFill>
                  <a:schemeClr val="accent1"/>
                </a:solidFill>
                <a:latin typeface="Comfortaa"/>
                <a:ea typeface="Comfortaa"/>
                <a:cs typeface="Comfortaa"/>
                <a:sym typeface="Comfortaa"/>
              </a:rPr>
              <a:t>No question is a silly question…</a:t>
            </a:r>
            <a:endParaRPr sz="1400">
              <a:solidFill>
                <a:schemeClr val="accent1"/>
              </a:solidFill>
              <a:latin typeface="Comfortaa"/>
              <a:ea typeface="Comfortaa"/>
              <a:cs typeface="Comfortaa"/>
              <a:sym typeface="Comfortaa"/>
            </a:endParaRPr>
          </a:p>
          <a:p>
            <a:pPr indent="0" lvl="0" marL="0" rtl="0" algn="l">
              <a:lnSpc>
                <a:spcPct val="100000"/>
              </a:lnSpc>
              <a:spcBef>
                <a:spcPts val="0"/>
              </a:spcBef>
              <a:spcAft>
                <a:spcPts val="0"/>
              </a:spcAft>
              <a:buClr>
                <a:srgbClr val="000000"/>
              </a:buClr>
              <a:buFont typeface="Arial"/>
              <a:buNone/>
            </a:pPr>
            <a:r>
              <a:t/>
            </a:r>
            <a:endParaRPr sz="2000">
              <a:solidFill>
                <a:schemeClr val="accent1"/>
              </a:solidFill>
              <a:latin typeface="Comfortaa"/>
              <a:ea typeface="Comfortaa"/>
              <a:cs typeface="Comfortaa"/>
              <a:sym typeface="Comfortaa"/>
            </a:endParaRPr>
          </a:p>
          <a:p>
            <a:pPr indent="0" lvl="0" marL="0" rtl="0" algn="l">
              <a:lnSpc>
                <a:spcPct val="100000"/>
              </a:lnSpc>
              <a:spcBef>
                <a:spcPts val="0"/>
              </a:spcBef>
              <a:spcAft>
                <a:spcPts val="0"/>
              </a:spcAft>
              <a:buNone/>
            </a:pPr>
            <a:r>
              <a:rPr lang="en" sz="2000">
                <a:solidFill>
                  <a:schemeClr val="accent1"/>
                </a:solidFill>
                <a:latin typeface="Comfortaa"/>
                <a:ea typeface="Comfortaa"/>
                <a:cs typeface="Comfortaa"/>
                <a:sym typeface="Comfortaa"/>
              </a:rPr>
              <a:t>If anyone has anything they would like to ask please feel </a:t>
            </a:r>
            <a:endParaRPr sz="2000">
              <a:solidFill>
                <a:schemeClr val="accent1"/>
              </a:solidFill>
              <a:latin typeface="Comfortaa"/>
              <a:ea typeface="Comfortaa"/>
              <a:cs typeface="Comfortaa"/>
              <a:sym typeface="Comfortaa"/>
            </a:endParaRPr>
          </a:p>
          <a:p>
            <a:pPr indent="0" lvl="0" marL="0" rtl="0" algn="l">
              <a:lnSpc>
                <a:spcPct val="100000"/>
              </a:lnSpc>
              <a:spcBef>
                <a:spcPts val="0"/>
              </a:spcBef>
              <a:spcAft>
                <a:spcPts val="0"/>
              </a:spcAft>
              <a:buClr>
                <a:srgbClr val="000000"/>
              </a:buClr>
              <a:buFont typeface="Arial"/>
              <a:buNone/>
            </a:pPr>
            <a:r>
              <a:rPr lang="en" sz="2000">
                <a:solidFill>
                  <a:schemeClr val="accent1"/>
                </a:solidFill>
                <a:latin typeface="Comfortaa"/>
                <a:ea typeface="Comfortaa"/>
                <a:cs typeface="Comfortaa"/>
                <a:sym typeface="Comfortaa"/>
              </a:rPr>
              <a:t>free to do so. </a:t>
            </a:r>
            <a:endParaRPr sz="2000">
              <a:solidFill>
                <a:schemeClr val="accent1"/>
              </a:solidFill>
              <a:latin typeface="Comfortaa"/>
              <a:ea typeface="Comfortaa"/>
              <a:cs typeface="Comfortaa"/>
              <a:sym typeface="Comfortaa"/>
            </a:endParaRPr>
          </a:p>
          <a:p>
            <a:pPr indent="0" lvl="0" marL="0" rtl="0" algn="l">
              <a:lnSpc>
                <a:spcPct val="100000"/>
              </a:lnSpc>
              <a:spcBef>
                <a:spcPts val="0"/>
              </a:spcBef>
              <a:spcAft>
                <a:spcPts val="0"/>
              </a:spcAft>
              <a:buClr>
                <a:srgbClr val="000000"/>
              </a:buClr>
              <a:buFont typeface="Arial"/>
              <a:buNone/>
            </a:pPr>
            <a:r>
              <a:t/>
            </a:r>
            <a:endParaRPr sz="2000">
              <a:solidFill>
                <a:schemeClr val="accent1"/>
              </a:solidFill>
              <a:latin typeface="Comfortaa"/>
              <a:ea typeface="Comfortaa"/>
              <a:cs typeface="Comfortaa"/>
              <a:sym typeface="Comfortaa"/>
            </a:endParaRPr>
          </a:p>
          <a:p>
            <a:pPr indent="0" lvl="0" marL="0" rtl="0" algn="l">
              <a:lnSpc>
                <a:spcPct val="100000"/>
              </a:lnSpc>
              <a:spcBef>
                <a:spcPts val="0"/>
              </a:spcBef>
              <a:spcAft>
                <a:spcPts val="0"/>
              </a:spcAft>
              <a:buClr>
                <a:srgbClr val="000000"/>
              </a:buClr>
              <a:buFont typeface="Arial"/>
              <a:buNone/>
            </a:pPr>
            <a:r>
              <a:rPr lang="en" sz="2000">
                <a:solidFill>
                  <a:schemeClr val="accent1"/>
                </a:solidFill>
                <a:latin typeface="Comfortaa"/>
                <a:ea typeface="Comfortaa"/>
                <a:cs typeface="Comfortaa"/>
                <a:sym typeface="Comfortaa"/>
              </a:rPr>
              <a:t>If you have any questions personal to your family there will be an opportunity to ask these at a specially arranged meeting.</a:t>
            </a:r>
            <a:endParaRPr sz="1400">
              <a:solidFill>
                <a:schemeClr val="accent1"/>
              </a:solidFill>
              <a:latin typeface="Comfortaa"/>
              <a:ea typeface="Comfortaa"/>
              <a:cs typeface="Comfortaa"/>
              <a:sym typeface="Comfortaa"/>
            </a:endParaRPr>
          </a:p>
          <a:p>
            <a:pPr indent="0" lvl="0" marL="0" rtl="0" algn="l">
              <a:spcBef>
                <a:spcPts val="360"/>
              </a:spcBef>
              <a:spcAft>
                <a:spcPts val="0"/>
              </a:spcAft>
              <a:buNone/>
            </a:pPr>
            <a:r>
              <a:t/>
            </a:r>
            <a:endParaRPr sz="3523">
              <a:solidFill>
                <a:schemeClr val="accent1"/>
              </a:solidFill>
              <a:latin typeface="Comfortaa"/>
              <a:ea typeface="Comfortaa"/>
              <a:cs typeface="Comfortaa"/>
              <a:sym typeface="Comfortaa"/>
            </a:endParaRPr>
          </a:p>
          <a:p>
            <a:pPr indent="0" lvl="0" marL="0" rtl="0" algn="l">
              <a:spcBef>
                <a:spcPts val="360"/>
              </a:spcBef>
              <a:spcAft>
                <a:spcPts val="0"/>
              </a:spcAft>
              <a:buClr>
                <a:srgbClr val="E28700"/>
              </a:buClr>
              <a:buSzPts val="1800"/>
              <a:buFont typeface="Arial"/>
              <a:buNone/>
            </a:pPr>
            <a:r>
              <a:t/>
            </a:r>
            <a:endParaRPr sz="3165">
              <a:solidFill>
                <a:schemeClr val="accent1"/>
              </a:solidFill>
              <a:latin typeface="Comfortaa"/>
              <a:ea typeface="Comfortaa"/>
              <a:cs typeface="Comfortaa"/>
              <a:sym typeface="Comfortaa"/>
            </a:endParaRPr>
          </a:p>
          <a:p>
            <a:pPr indent="0" lvl="0" marL="0" rtl="0" algn="l">
              <a:lnSpc>
                <a:spcPct val="100000"/>
              </a:lnSpc>
              <a:spcBef>
                <a:spcPts val="0"/>
              </a:spcBef>
              <a:spcAft>
                <a:spcPts val="0"/>
              </a:spcAft>
              <a:buNone/>
            </a:pPr>
            <a:r>
              <a:t/>
            </a:r>
            <a:endParaRPr b="1" sz="2200" u="sng">
              <a:solidFill>
                <a:srgbClr val="000000"/>
              </a:solidFill>
              <a:latin typeface="Comfortaa"/>
              <a:ea typeface="Comfortaa"/>
              <a:cs typeface="Comfortaa"/>
              <a:sym typeface="Comfortaa"/>
            </a:endParaRPr>
          </a:p>
          <a:p>
            <a:pPr indent="0" lvl="0" marL="0" rtl="0" algn="l">
              <a:spcBef>
                <a:spcPts val="0"/>
              </a:spcBef>
              <a:spcAft>
                <a:spcPts val="1200"/>
              </a:spcAft>
              <a:buNone/>
            </a:pPr>
            <a:r>
              <a:t/>
            </a:r>
            <a:endParaRPr sz="1600">
              <a:latin typeface="Comfortaa"/>
              <a:ea typeface="Comfortaa"/>
              <a:cs typeface="Comfortaa"/>
              <a:sym typeface="Comfortaa"/>
            </a:endParaRPr>
          </a:p>
        </p:txBody>
      </p:sp>
      <p:pic>
        <p:nvPicPr>
          <p:cNvPr id="174" name="Google Shape;174;p28"/>
          <p:cNvPicPr preferRelativeResize="0"/>
          <p:nvPr/>
        </p:nvPicPr>
        <p:blipFill rotWithShape="1">
          <a:blip r:embed="rId3">
            <a:alphaModFix/>
          </a:blip>
          <a:srcRect b="0" l="0" r="0" t="0"/>
          <a:stretch/>
        </p:blipFill>
        <p:spPr>
          <a:xfrm>
            <a:off x="7812551" y="1"/>
            <a:ext cx="1331450" cy="18659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 name="Shape 62"/>
        <p:cNvGrpSpPr/>
        <p:nvPr/>
      </p:nvGrpSpPr>
      <p:grpSpPr>
        <a:xfrm>
          <a:off x="0" y="0"/>
          <a:ext cx="0" cy="0"/>
          <a:chOff x="0" y="0"/>
          <a:chExt cx="0" cy="0"/>
        </a:xfrm>
      </p:grpSpPr>
      <p:sp>
        <p:nvSpPr>
          <p:cNvPr id="63" name="Google Shape;63;p14"/>
          <p:cNvSpPr txBox="1"/>
          <p:nvPr>
            <p:ph type="ctrTitle"/>
          </p:nvPr>
        </p:nvSpPr>
        <p:spPr>
          <a:xfrm>
            <a:off x="311700" y="0"/>
            <a:ext cx="8520600" cy="14661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
              <a:t>Useful Documents</a:t>
            </a:r>
            <a:endParaRPr/>
          </a:p>
        </p:txBody>
      </p:sp>
      <p:pic>
        <p:nvPicPr>
          <p:cNvPr id="64" name="Google Shape;64;p14"/>
          <p:cNvPicPr preferRelativeResize="0"/>
          <p:nvPr/>
        </p:nvPicPr>
        <p:blipFill rotWithShape="1">
          <a:blip r:embed="rId3">
            <a:alphaModFix/>
          </a:blip>
          <a:srcRect b="0" l="0" r="0" t="0"/>
          <a:stretch/>
        </p:blipFill>
        <p:spPr>
          <a:xfrm>
            <a:off x="7812551" y="1"/>
            <a:ext cx="1331450" cy="1865950"/>
          </a:xfrm>
          <a:prstGeom prst="rect">
            <a:avLst/>
          </a:prstGeom>
          <a:noFill/>
          <a:ln>
            <a:noFill/>
          </a:ln>
        </p:spPr>
      </p:pic>
      <p:pic>
        <p:nvPicPr>
          <p:cNvPr id="65" name="Google Shape;65;p14"/>
          <p:cNvPicPr preferRelativeResize="0"/>
          <p:nvPr/>
        </p:nvPicPr>
        <p:blipFill>
          <a:blip r:embed="rId4">
            <a:alphaModFix/>
          </a:blip>
          <a:stretch>
            <a:fillRect/>
          </a:stretch>
        </p:blipFill>
        <p:spPr>
          <a:xfrm>
            <a:off x="1549425" y="1591725"/>
            <a:ext cx="2637450" cy="3139800"/>
          </a:xfrm>
          <a:prstGeom prst="rect">
            <a:avLst/>
          </a:prstGeom>
          <a:noFill/>
          <a:ln>
            <a:noFill/>
          </a:ln>
        </p:spPr>
      </p:pic>
      <p:pic>
        <p:nvPicPr>
          <p:cNvPr id="66" name="Google Shape;66;p14"/>
          <p:cNvPicPr preferRelativeResize="0"/>
          <p:nvPr/>
        </p:nvPicPr>
        <p:blipFill>
          <a:blip r:embed="rId5">
            <a:alphaModFix/>
          </a:blip>
          <a:stretch>
            <a:fillRect/>
          </a:stretch>
        </p:blipFill>
        <p:spPr>
          <a:xfrm>
            <a:off x="5136032" y="1541150"/>
            <a:ext cx="2479018" cy="313980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 name="Shape 70"/>
        <p:cNvGrpSpPr/>
        <p:nvPr/>
      </p:nvGrpSpPr>
      <p:grpSpPr>
        <a:xfrm>
          <a:off x="0" y="0"/>
          <a:ext cx="0" cy="0"/>
          <a:chOff x="0" y="0"/>
          <a:chExt cx="0" cy="0"/>
        </a:xfrm>
      </p:grpSpPr>
      <p:sp>
        <p:nvSpPr>
          <p:cNvPr id="71" name="Google Shape;71;p15"/>
          <p:cNvSpPr txBox="1"/>
          <p:nvPr>
            <p:ph type="title"/>
          </p:nvPr>
        </p:nvSpPr>
        <p:spPr>
          <a:xfrm>
            <a:off x="311700" y="292850"/>
            <a:ext cx="8520600" cy="8010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1155CC"/>
                </a:solidFill>
                <a:latin typeface="Comfortaa"/>
                <a:ea typeface="Comfortaa"/>
                <a:cs typeface="Comfortaa"/>
                <a:sym typeface="Comfortaa"/>
              </a:rPr>
              <a:t>Daily Routines</a:t>
            </a:r>
            <a:endParaRPr>
              <a:solidFill>
                <a:srgbClr val="1155CC"/>
              </a:solidFill>
              <a:latin typeface="Comfortaa"/>
              <a:ea typeface="Comfortaa"/>
              <a:cs typeface="Comfortaa"/>
              <a:sym typeface="Comfortaa"/>
            </a:endParaRPr>
          </a:p>
        </p:txBody>
      </p:sp>
      <p:sp>
        <p:nvSpPr>
          <p:cNvPr id="72" name="Google Shape;72;p15"/>
          <p:cNvSpPr txBox="1"/>
          <p:nvPr>
            <p:ph idx="1" type="body"/>
          </p:nvPr>
        </p:nvSpPr>
        <p:spPr>
          <a:xfrm>
            <a:off x="311700" y="1016050"/>
            <a:ext cx="8520600" cy="4670700"/>
          </a:xfrm>
          <a:prstGeom prst="rect">
            <a:avLst/>
          </a:prstGeom>
        </p:spPr>
        <p:txBody>
          <a:bodyPr anchorCtr="0" anchor="t" bIns="91425" lIns="91425" spcFirstLastPara="1" rIns="91425" wrap="square" tIns="91425">
            <a:normAutofit lnSpcReduction="20000"/>
          </a:bodyPr>
          <a:lstStyle/>
          <a:p>
            <a:pPr indent="0" lvl="0" marL="0" rtl="0" algn="l">
              <a:spcBef>
                <a:spcPts val="0"/>
              </a:spcBef>
              <a:spcAft>
                <a:spcPts val="1200"/>
              </a:spcAft>
              <a:buNone/>
            </a:pPr>
            <a:r>
              <a:rPr lang="en">
                <a:latin typeface="Comfortaa"/>
                <a:ea typeface="Comfortaa"/>
                <a:cs typeface="Comfortaa"/>
                <a:sym typeface="Comfortaa"/>
              </a:rPr>
              <a:t>Arrival and registration</a:t>
            </a:r>
            <a:br>
              <a:rPr lang="en">
                <a:latin typeface="Comfortaa"/>
                <a:ea typeface="Comfortaa"/>
                <a:cs typeface="Comfortaa"/>
                <a:sym typeface="Comfortaa"/>
              </a:rPr>
            </a:br>
            <a:r>
              <a:rPr lang="en">
                <a:latin typeface="Comfortaa"/>
                <a:ea typeface="Comfortaa"/>
                <a:cs typeface="Comfortaa"/>
                <a:sym typeface="Comfortaa"/>
              </a:rPr>
              <a:t>Busy fingers activities</a:t>
            </a:r>
            <a:br>
              <a:rPr lang="en">
                <a:latin typeface="Comfortaa"/>
                <a:ea typeface="Comfortaa"/>
                <a:cs typeface="Comfortaa"/>
                <a:sym typeface="Comfortaa"/>
              </a:rPr>
            </a:br>
            <a:r>
              <a:rPr lang="en">
                <a:latin typeface="Comfortaa"/>
                <a:ea typeface="Comfortaa"/>
                <a:cs typeface="Comfortaa"/>
                <a:sym typeface="Comfortaa"/>
              </a:rPr>
              <a:t>Little Wandle </a:t>
            </a:r>
            <a:br>
              <a:rPr lang="en">
                <a:latin typeface="Comfortaa"/>
                <a:ea typeface="Comfortaa"/>
                <a:cs typeface="Comfortaa"/>
                <a:sym typeface="Comfortaa"/>
              </a:rPr>
            </a:br>
            <a:r>
              <a:rPr lang="en">
                <a:latin typeface="Comfortaa"/>
                <a:ea typeface="Comfortaa"/>
                <a:cs typeface="Comfortaa"/>
                <a:sym typeface="Comfortaa"/>
              </a:rPr>
              <a:t>Learning Through play/ Snack time</a:t>
            </a:r>
            <a:br>
              <a:rPr lang="en">
                <a:latin typeface="Comfortaa"/>
                <a:ea typeface="Comfortaa"/>
                <a:cs typeface="Comfortaa"/>
                <a:sym typeface="Comfortaa"/>
              </a:rPr>
            </a:br>
            <a:r>
              <a:rPr lang="en">
                <a:latin typeface="Comfortaa"/>
                <a:ea typeface="Comfortaa"/>
                <a:cs typeface="Comfortaa"/>
                <a:sym typeface="Comfortaa"/>
              </a:rPr>
              <a:t>Adult led activities (Maths, RE, HW, Art,  English) </a:t>
            </a:r>
            <a:br>
              <a:rPr lang="en">
                <a:latin typeface="Comfortaa"/>
                <a:ea typeface="Comfortaa"/>
                <a:cs typeface="Comfortaa"/>
                <a:sym typeface="Comfortaa"/>
              </a:rPr>
            </a:br>
            <a:r>
              <a:rPr lang="en">
                <a:latin typeface="Comfortaa"/>
                <a:ea typeface="Comfortaa"/>
                <a:cs typeface="Comfortaa"/>
                <a:sym typeface="Comfortaa"/>
              </a:rPr>
              <a:t>Story time</a:t>
            </a:r>
            <a:br>
              <a:rPr lang="en">
                <a:latin typeface="Comfortaa"/>
                <a:ea typeface="Comfortaa"/>
                <a:cs typeface="Comfortaa"/>
                <a:sym typeface="Comfortaa"/>
              </a:rPr>
            </a:br>
            <a:r>
              <a:rPr lang="en">
                <a:latin typeface="Comfortaa"/>
                <a:ea typeface="Comfortaa"/>
                <a:cs typeface="Comfortaa"/>
                <a:sym typeface="Comfortaa"/>
              </a:rPr>
              <a:t>Lunch time </a:t>
            </a:r>
            <a:br>
              <a:rPr lang="en">
                <a:latin typeface="Comfortaa"/>
                <a:ea typeface="Comfortaa"/>
                <a:cs typeface="Comfortaa"/>
                <a:sym typeface="Comfortaa"/>
              </a:rPr>
            </a:br>
            <a:r>
              <a:rPr lang="en">
                <a:latin typeface="Comfortaa"/>
                <a:ea typeface="Comfortaa"/>
                <a:cs typeface="Comfortaa"/>
                <a:sym typeface="Comfortaa"/>
              </a:rPr>
              <a:t>Registration/Singing time</a:t>
            </a:r>
            <a:br>
              <a:rPr lang="en">
                <a:latin typeface="Comfortaa"/>
                <a:ea typeface="Comfortaa"/>
                <a:cs typeface="Comfortaa"/>
                <a:sym typeface="Comfortaa"/>
              </a:rPr>
            </a:br>
            <a:r>
              <a:rPr lang="en">
                <a:latin typeface="Comfortaa"/>
                <a:ea typeface="Comfortaa"/>
                <a:cs typeface="Comfortaa"/>
                <a:sym typeface="Comfortaa"/>
              </a:rPr>
              <a:t>Adult led activities (Maths, RE, HW, Art,  English) </a:t>
            </a:r>
            <a:br>
              <a:rPr lang="en">
                <a:latin typeface="Comfortaa"/>
                <a:ea typeface="Comfortaa"/>
                <a:cs typeface="Comfortaa"/>
                <a:sym typeface="Comfortaa"/>
              </a:rPr>
            </a:br>
            <a:r>
              <a:rPr lang="en">
                <a:latin typeface="Comfortaa"/>
                <a:ea typeface="Comfortaa"/>
                <a:cs typeface="Comfortaa"/>
                <a:sym typeface="Comfortaa"/>
              </a:rPr>
              <a:t>Guided reading</a:t>
            </a:r>
            <a:br>
              <a:rPr lang="en">
                <a:latin typeface="Comfortaa"/>
                <a:ea typeface="Comfortaa"/>
                <a:cs typeface="Comfortaa"/>
                <a:sym typeface="Comfortaa"/>
              </a:rPr>
            </a:br>
            <a:r>
              <a:rPr lang="en">
                <a:latin typeface="Comfortaa"/>
                <a:ea typeface="Comfortaa"/>
                <a:cs typeface="Comfortaa"/>
                <a:sym typeface="Comfortaa"/>
              </a:rPr>
              <a:t>Learning Through Play</a:t>
            </a:r>
            <a:br>
              <a:rPr lang="en">
                <a:latin typeface="Comfortaa"/>
                <a:ea typeface="Comfortaa"/>
                <a:cs typeface="Comfortaa"/>
                <a:sym typeface="Comfortaa"/>
              </a:rPr>
            </a:br>
            <a:r>
              <a:rPr lang="en">
                <a:latin typeface="Comfortaa"/>
                <a:ea typeface="Comfortaa"/>
                <a:cs typeface="Comfortaa"/>
                <a:sym typeface="Comfortaa"/>
              </a:rPr>
              <a:t>Story time</a:t>
            </a:r>
            <a:br>
              <a:rPr lang="en">
                <a:latin typeface="Comfortaa"/>
                <a:ea typeface="Comfortaa"/>
                <a:cs typeface="Comfortaa"/>
                <a:sym typeface="Comfortaa"/>
              </a:rPr>
            </a:br>
            <a:r>
              <a:rPr lang="en">
                <a:latin typeface="Comfortaa"/>
                <a:ea typeface="Comfortaa"/>
                <a:cs typeface="Comfortaa"/>
                <a:sym typeface="Comfortaa"/>
              </a:rPr>
              <a:t>Home Time </a:t>
            </a:r>
            <a:br>
              <a:rPr lang="en">
                <a:latin typeface="Comfortaa"/>
                <a:ea typeface="Comfortaa"/>
                <a:cs typeface="Comfortaa"/>
                <a:sym typeface="Comfortaa"/>
              </a:rPr>
            </a:br>
            <a:br>
              <a:rPr lang="en"/>
            </a:br>
            <a:br>
              <a:rPr lang="en"/>
            </a:br>
            <a:endParaRPr/>
          </a:p>
        </p:txBody>
      </p:sp>
      <p:pic>
        <p:nvPicPr>
          <p:cNvPr id="73" name="Google Shape;73;p15"/>
          <p:cNvPicPr preferRelativeResize="0"/>
          <p:nvPr/>
        </p:nvPicPr>
        <p:blipFill rotWithShape="1">
          <a:blip r:embed="rId3">
            <a:alphaModFix/>
          </a:blip>
          <a:srcRect b="0" l="0" r="0" t="0"/>
          <a:stretch/>
        </p:blipFill>
        <p:spPr>
          <a:xfrm>
            <a:off x="7812551" y="1"/>
            <a:ext cx="1331450" cy="186595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 name="Shape 77"/>
        <p:cNvGrpSpPr/>
        <p:nvPr/>
      </p:nvGrpSpPr>
      <p:grpSpPr>
        <a:xfrm>
          <a:off x="0" y="0"/>
          <a:ext cx="0" cy="0"/>
          <a:chOff x="0" y="0"/>
          <a:chExt cx="0" cy="0"/>
        </a:xfrm>
      </p:grpSpPr>
      <p:sp>
        <p:nvSpPr>
          <p:cNvPr id="78" name="Google Shape;78;p16"/>
          <p:cNvSpPr txBox="1"/>
          <p:nvPr>
            <p:ph type="title"/>
          </p:nvPr>
        </p:nvSpPr>
        <p:spPr>
          <a:xfrm>
            <a:off x="311700" y="292850"/>
            <a:ext cx="8520600" cy="8010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1155CC"/>
                </a:solidFill>
                <a:latin typeface="Comfortaa"/>
                <a:ea typeface="Comfortaa"/>
                <a:cs typeface="Comfortaa"/>
                <a:sym typeface="Comfortaa"/>
              </a:rPr>
              <a:t>Arrival Routines </a:t>
            </a:r>
            <a:endParaRPr>
              <a:solidFill>
                <a:srgbClr val="1155CC"/>
              </a:solidFill>
              <a:latin typeface="Comfortaa"/>
              <a:ea typeface="Comfortaa"/>
              <a:cs typeface="Comfortaa"/>
              <a:sym typeface="Comfortaa"/>
            </a:endParaRPr>
          </a:p>
        </p:txBody>
      </p:sp>
      <p:sp>
        <p:nvSpPr>
          <p:cNvPr id="79" name="Google Shape;79;p16"/>
          <p:cNvSpPr txBox="1"/>
          <p:nvPr>
            <p:ph idx="1" type="body"/>
          </p:nvPr>
        </p:nvSpPr>
        <p:spPr>
          <a:xfrm>
            <a:off x="311700" y="1093850"/>
            <a:ext cx="8520600" cy="4612800"/>
          </a:xfrm>
          <a:prstGeom prst="rect">
            <a:avLst/>
          </a:prstGeom>
        </p:spPr>
        <p:txBody>
          <a:bodyPr anchorCtr="0" anchor="t" bIns="91425" lIns="91425" spcFirstLastPara="1" rIns="91425" wrap="square" tIns="91425">
            <a:normAutofit fontScale="85000" lnSpcReduction="20000"/>
          </a:bodyPr>
          <a:lstStyle/>
          <a:p>
            <a:pPr indent="-256857" lvl="0" marL="342900" rtl="0" algn="l">
              <a:spcBef>
                <a:spcPts val="0"/>
              </a:spcBef>
              <a:spcAft>
                <a:spcPts val="0"/>
              </a:spcAft>
              <a:buClr>
                <a:schemeClr val="dk1"/>
              </a:buClr>
              <a:buSzPct val="100000"/>
              <a:buFont typeface="Comfortaa"/>
              <a:buChar char="●"/>
            </a:pPr>
            <a:r>
              <a:rPr lang="en" sz="1700">
                <a:latin typeface="Comfortaa"/>
                <a:ea typeface="Comfortaa"/>
                <a:cs typeface="Comfortaa"/>
                <a:sym typeface="Comfortaa"/>
              </a:rPr>
              <a:t>A member of staff will be on the door to welcome you.  Please give us any </a:t>
            </a:r>
            <a:endParaRPr sz="1700">
              <a:latin typeface="Comfortaa"/>
              <a:ea typeface="Comfortaa"/>
              <a:cs typeface="Comfortaa"/>
              <a:sym typeface="Comfortaa"/>
            </a:endParaRPr>
          </a:p>
          <a:p>
            <a:pPr indent="0" lvl="0" marL="0" rtl="0" algn="l">
              <a:spcBef>
                <a:spcPts val="0"/>
              </a:spcBef>
              <a:spcAft>
                <a:spcPts val="0"/>
              </a:spcAft>
              <a:buNone/>
            </a:pPr>
            <a:r>
              <a:rPr lang="en" sz="1700">
                <a:latin typeface="Comfortaa"/>
                <a:ea typeface="Comfortaa"/>
                <a:cs typeface="Comfortaa"/>
                <a:sym typeface="Comfortaa"/>
              </a:rPr>
              <a:t>brief messages at this point- if your child is going home with someone else,</a:t>
            </a:r>
            <a:endParaRPr sz="1700">
              <a:latin typeface="Comfortaa"/>
              <a:ea typeface="Comfortaa"/>
              <a:cs typeface="Comfortaa"/>
              <a:sym typeface="Comfortaa"/>
            </a:endParaRPr>
          </a:p>
          <a:p>
            <a:pPr indent="0" lvl="0" marL="0" rtl="0" algn="l">
              <a:spcBef>
                <a:spcPts val="0"/>
              </a:spcBef>
              <a:spcAft>
                <a:spcPts val="0"/>
              </a:spcAft>
              <a:buNone/>
            </a:pPr>
            <a:r>
              <a:rPr lang="en" sz="1700">
                <a:latin typeface="Comfortaa"/>
                <a:ea typeface="Comfortaa"/>
                <a:cs typeface="Comfortaa"/>
                <a:sym typeface="Comfortaa"/>
              </a:rPr>
              <a:t>if they have had a bad night, etc.  We will note this in our diary. Alternatively</a:t>
            </a:r>
            <a:endParaRPr sz="1700">
              <a:latin typeface="Comfortaa"/>
              <a:ea typeface="Comfortaa"/>
              <a:cs typeface="Comfortaa"/>
              <a:sym typeface="Comfortaa"/>
            </a:endParaRPr>
          </a:p>
          <a:p>
            <a:pPr indent="0" lvl="0" marL="0" rtl="0" algn="l">
              <a:spcBef>
                <a:spcPts val="0"/>
              </a:spcBef>
              <a:spcAft>
                <a:spcPts val="0"/>
              </a:spcAft>
              <a:buNone/>
            </a:pPr>
            <a:r>
              <a:rPr lang="en" sz="1700">
                <a:latin typeface="Comfortaa"/>
                <a:ea typeface="Comfortaa"/>
                <a:cs typeface="Comfortaa"/>
                <a:sym typeface="Comfortaa"/>
              </a:rPr>
              <a:t>you can the office know. </a:t>
            </a:r>
            <a:endParaRPr sz="2100">
              <a:latin typeface="Comfortaa"/>
              <a:ea typeface="Comfortaa"/>
              <a:cs typeface="Comfortaa"/>
              <a:sym typeface="Comfortaa"/>
            </a:endParaRPr>
          </a:p>
          <a:p>
            <a:pPr indent="0" lvl="0" marL="0" rtl="0" algn="l">
              <a:spcBef>
                <a:spcPts val="560"/>
              </a:spcBef>
              <a:spcAft>
                <a:spcPts val="0"/>
              </a:spcAft>
              <a:buNone/>
            </a:pPr>
            <a:r>
              <a:rPr lang="en" sz="1700">
                <a:latin typeface="Comfortaa"/>
                <a:ea typeface="Comfortaa"/>
                <a:cs typeface="Comfortaa"/>
                <a:sym typeface="Comfortaa"/>
              </a:rPr>
              <a:t>Say goodbyes- one kiss, one hug usually works well!</a:t>
            </a:r>
            <a:endParaRPr sz="2100">
              <a:latin typeface="Comfortaa"/>
              <a:ea typeface="Comfortaa"/>
              <a:cs typeface="Comfortaa"/>
              <a:sym typeface="Comfortaa"/>
            </a:endParaRPr>
          </a:p>
          <a:p>
            <a:pPr indent="-256857" lvl="0" marL="342900" rtl="0" algn="l">
              <a:spcBef>
                <a:spcPts val="560"/>
              </a:spcBef>
              <a:spcAft>
                <a:spcPts val="0"/>
              </a:spcAft>
              <a:buClr>
                <a:schemeClr val="dk1"/>
              </a:buClr>
              <a:buSzPct val="100000"/>
              <a:buFont typeface="Comfortaa"/>
              <a:buChar char="●"/>
            </a:pPr>
            <a:r>
              <a:rPr lang="en" sz="1700">
                <a:latin typeface="Comfortaa"/>
                <a:ea typeface="Comfortaa"/>
                <a:cs typeface="Comfortaa"/>
                <a:sym typeface="Comfortaa"/>
              </a:rPr>
              <a:t>Every Friday you are welcome to stay and share a story with your child. </a:t>
            </a:r>
            <a:endParaRPr sz="1700">
              <a:latin typeface="Comfortaa"/>
              <a:ea typeface="Comfortaa"/>
              <a:cs typeface="Comfortaa"/>
              <a:sym typeface="Comfortaa"/>
            </a:endParaRPr>
          </a:p>
          <a:p>
            <a:pPr indent="-256857" lvl="0" marL="342900" rtl="0" algn="l">
              <a:spcBef>
                <a:spcPts val="1200"/>
              </a:spcBef>
              <a:spcAft>
                <a:spcPts val="0"/>
              </a:spcAft>
              <a:buClr>
                <a:schemeClr val="dk1"/>
              </a:buClr>
              <a:buSzPct val="100000"/>
              <a:buFont typeface="Comfortaa"/>
              <a:buChar char="●"/>
            </a:pPr>
            <a:r>
              <a:rPr lang="en" sz="1700">
                <a:latin typeface="Comfortaa"/>
                <a:ea typeface="Comfortaa"/>
                <a:cs typeface="Comfortaa"/>
                <a:sym typeface="Comfortaa"/>
              </a:rPr>
              <a:t>We discourage the children from bringing toys into nursery- lost/ damaged.</a:t>
            </a:r>
            <a:endParaRPr sz="1700">
              <a:latin typeface="Comfortaa"/>
              <a:ea typeface="Comfortaa"/>
              <a:cs typeface="Comfortaa"/>
              <a:sym typeface="Comfortaa"/>
            </a:endParaRPr>
          </a:p>
          <a:p>
            <a:pPr indent="-256857" lvl="0" marL="342900" rtl="0" algn="l">
              <a:spcBef>
                <a:spcPts val="1200"/>
              </a:spcBef>
              <a:spcAft>
                <a:spcPts val="0"/>
              </a:spcAft>
              <a:buClr>
                <a:schemeClr val="dk1"/>
              </a:buClr>
              <a:buSzPct val="100000"/>
              <a:buFont typeface="Comfortaa"/>
              <a:buChar char="●"/>
            </a:pPr>
            <a:r>
              <a:rPr lang="en" sz="1700">
                <a:latin typeface="Comfortaa"/>
                <a:ea typeface="Comfortaa"/>
                <a:cs typeface="Comfortaa"/>
                <a:sym typeface="Comfortaa"/>
              </a:rPr>
              <a:t>Appreciate they may need a comfort toy at the beginning/ at a random time- whatever suits the individual child.</a:t>
            </a:r>
            <a:endParaRPr sz="1700">
              <a:latin typeface="Comfortaa"/>
              <a:ea typeface="Comfortaa"/>
              <a:cs typeface="Comfortaa"/>
              <a:sym typeface="Comfortaa"/>
            </a:endParaRPr>
          </a:p>
          <a:p>
            <a:pPr indent="-256857" lvl="0" marL="342900" rtl="0" algn="l">
              <a:spcBef>
                <a:spcPts val="1200"/>
              </a:spcBef>
              <a:spcAft>
                <a:spcPts val="0"/>
              </a:spcAft>
              <a:buClr>
                <a:schemeClr val="dk1"/>
              </a:buClr>
              <a:buSzPct val="100000"/>
              <a:buFont typeface="Comfortaa"/>
              <a:buChar char="●"/>
            </a:pPr>
            <a:r>
              <a:rPr lang="en" sz="1700">
                <a:latin typeface="Comfortaa"/>
                <a:ea typeface="Comfortaa"/>
                <a:cs typeface="Comfortaa"/>
                <a:sym typeface="Comfortaa"/>
              </a:rPr>
              <a:t>DON’T WORRY- all children eventually settle, and most do so within a short time after you’ve left.  We will call you to let you know how they are if they have found it hard to leave you.  It usually helps if you let a member of staff help and take over, even though it may be hard for you.</a:t>
            </a:r>
            <a:endParaRPr sz="1700">
              <a:latin typeface="Comfortaa"/>
              <a:ea typeface="Comfortaa"/>
              <a:cs typeface="Comfortaa"/>
              <a:sym typeface="Comfortaa"/>
            </a:endParaRPr>
          </a:p>
          <a:p>
            <a:pPr indent="0" lvl="0" marL="0" rtl="0" algn="l">
              <a:spcBef>
                <a:spcPts val="1200"/>
              </a:spcBef>
              <a:spcAft>
                <a:spcPts val="1200"/>
              </a:spcAft>
              <a:buNone/>
            </a:pPr>
            <a:br>
              <a:rPr lang="en"/>
            </a:br>
            <a:br>
              <a:rPr lang="en"/>
            </a:br>
            <a:endParaRPr/>
          </a:p>
        </p:txBody>
      </p:sp>
      <p:pic>
        <p:nvPicPr>
          <p:cNvPr id="80" name="Google Shape;80;p16"/>
          <p:cNvPicPr preferRelativeResize="0"/>
          <p:nvPr/>
        </p:nvPicPr>
        <p:blipFill rotWithShape="1">
          <a:blip r:embed="rId3">
            <a:alphaModFix/>
          </a:blip>
          <a:srcRect b="0" l="0" r="0" t="0"/>
          <a:stretch/>
        </p:blipFill>
        <p:spPr>
          <a:xfrm>
            <a:off x="7812551" y="1"/>
            <a:ext cx="1331450" cy="18659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 name="Shape 84"/>
        <p:cNvGrpSpPr/>
        <p:nvPr/>
      </p:nvGrpSpPr>
      <p:grpSpPr>
        <a:xfrm>
          <a:off x="0" y="0"/>
          <a:ext cx="0" cy="0"/>
          <a:chOff x="0" y="0"/>
          <a:chExt cx="0" cy="0"/>
        </a:xfrm>
      </p:grpSpPr>
      <p:sp>
        <p:nvSpPr>
          <p:cNvPr id="85" name="Google Shape;85;p17"/>
          <p:cNvSpPr txBox="1"/>
          <p:nvPr>
            <p:ph type="title"/>
          </p:nvPr>
        </p:nvSpPr>
        <p:spPr>
          <a:xfrm>
            <a:off x="311700" y="292850"/>
            <a:ext cx="8520600" cy="8010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1155CC"/>
                </a:solidFill>
                <a:latin typeface="Comfortaa"/>
                <a:ea typeface="Comfortaa"/>
                <a:cs typeface="Comfortaa"/>
                <a:sym typeface="Comfortaa"/>
              </a:rPr>
              <a:t>Collection </a:t>
            </a:r>
            <a:r>
              <a:rPr lang="en">
                <a:solidFill>
                  <a:srgbClr val="1155CC"/>
                </a:solidFill>
                <a:latin typeface="Comfortaa"/>
                <a:ea typeface="Comfortaa"/>
                <a:cs typeface="Comfortaa"/>
                <a:sym typeface="Comfortaa"/>
              </a:rPr>
              <a:t>Routine</a:t>
            </a:r>
            <a:endParaRPr>
              <a:solidFill>
                <a:srgbClr val="1155CC"/>
              </a:solidFill>
              <a:latin typeface="Comfortaa"/>
              <a:ea typeface="Comfortaa"/>
              <a:cs typeface="Comfortaa"/>
              <a:sym typeface="Comfortaa"/>
            </a:endParaRPr>
          </a:p>
        </p:txBody>
      </p:sp>
      <p:sp>
        <p:nvSpPr>
          <p:cNvPr id="86" name="Google Shape;86;p17"/>
          <p:cNvSpPr txBox="1"/>
          <p:nvPr>
            <p:ph idx="1" type="body"/>
          </p:nvPr>
        </p:nvSpPr>
        <p:spPr>
          <a:xfrm>
            <a:off x="311700" y="1612000"/>
            <a:ext cx="8520600" cy="4612800"/>
          </a:xfrm>
          <a:prstGeom prst="rect">
            <a:avLst/>
          </a:prstGeom>
        </p:spPr>
        <p:txBody>
          <a:bodyPr anchorCtr="0" anchor="t" bIns="91425" lIns="91425" spcFirstLastPara="1" rIns="91425" wrap="square" tIns="91425">
            <a:normAutofit/>
          </a:bodyPr>
          <a:lstStyle/>
          <a:p>
            <a:pPr indent="-330200" lvl="0" marL="342900" rtl="0" algn="l">
              <a:lnSpc>
                <a:spcPct val="80000"/>
              </a:lnSpc>
              <a:spcBef>
                <a:spcPts val="0"/>
              </a:spcBef>
              <a:spcAft>
                <a:spcPts val="0"/>
              </a:spcAft>
              <a:buClr>
                <a:schemeClr val="dk1"/>
              </a:buClr>
              <a:buSzPts val="1600"/>
              <a:buFont typeface="Comfortaa"/>
              <a:buChar char="●"/>
            </a:pPr>
            <a:r>
              <a:rPr lang="en" sz="1600">
                <a:latin typeface="Comfortaa"/>
                <a:ea typeface="Comfortaa"/>
                <a:cs typeface="Comfortaa"/>
                <a:sym typeface="Comfortaa"/>
              </a:rPr>
              <a:t>We will make a list of people who will collect on a regular basis, </a:t>
            </a:r>
            <a:endParaRPr sz="1600">
              <a:latin typeface="Comfortaa"/>
              <a:ea typeface="Comfortaa"/>
              <a:cs typeface="Comfortaa"/>
              <a:sym typeface="Comfortaa"/>
            </a:endParaRPr>
          </a:p>
          <a:p>
            <a:pPr indent="0" lvl="0" marL="0" rtl="0" algn="l">
              <a:lnSpc>
                <a:spcPct val="80000"/>
              </a:lnSpc>
              <a:spcBef>
                <a:spcPts val="0"/>
              </a:spcBef>
              <a:spcAft>
                <a:spcPts val="0"/>
              </a:spcAft>
              <a:buNone/>
            </a:pPr>
            <a:r>
              <a:rPr lang="en" sz="1600">
                <a:latin typeface="Comfortaa"/>
                <a:ea typeface="Comfortaa"/>
                <a:cs typeface="Comfortaa"/>
                <a:sym typeface="Comfortaa"/>
              </a:rPr>
              <a:t>      and your child will be instantly dismissed to these people. </a:t>
            </a:r>
            <a:endParaRPr sz="1600">
              <a:latin typeface="Comfortaa"/>
              <a:ea typeface="Comfortaa"/>
              <a:cs typeface="Comfortaa"/>
              <a:sym typeface="Comfortaa"/>
            </a:endParaRPr>
          </a:p>
          <a:p>
            <a:pPr indent="-330200" lvl="0" marL="342900" rtl="0" algn="l">
              <a:lnSpc>
                <a:spcPct val="80000"/>
              </a:lnSpc>
              <a:spcBef>
                <a:spcPts val="544"/>
              </a:spcBef>
              <a:spcAft>
                <a:spcPts val="0"/>
              </a:spcAft>
              <a:buClr>
                <a:schemeClr val="dk1"/>
              </a:buClr>
              <a:buSzPts val="1600"/>
              <a:buFont typeface="Comfortaa"/>
              <a:buChar char="●"/>
            </a:pPr>
            <a:r>
              <a:rPr lang="en" sz="1600">
                <a:latin typeface="Comfortaa"/>
                <a:ea typeface="Comfortaa"/>
                <a:cs typeface="Comfortaa"/>
                <a:sym typeface="Comfortaa"/>
              </a:rPr>
              <a:t>Please tell us of any changes in the morning- if you don’t, we won’t let your child go home until we have telephoned you.</a:t>
            </a:r>
            <a:endParaRPr sz="1600">
              <a:latin typeface="Comfortaa"/>
              <a:ea typeface="Comfortaa"/>
              <a:cs typeface="Comfortaa"/>
              <a:sym typeface="Comfortaa"/>
            </a:endParaRPr>
          </a:p>
          <a:p>
            <a:pPr indent="-330200" lvl="0" marL="342900" rtl="0" algn="l">
              <a:lnSpc>
                <a:spcPct val="80000"/>
              </a:lnSpc>
              <a:spcBef>
                <a:spcPts val="544"/>
              </a:spcBef>
              <a:spcAft>
                <a:spcPts val="0"/>
              </a:spcAft>
              <a:buClr>
                <a:schemeClr val="dk1"/>
              </a:buClr>
              <a:buSzPts val="1600"/>
              <a:buFont typeface="Comfortaa"/>
              <a:buChar char="●"/>
            </a:pPr>
            <a:r>
              <a:rPr lang="en" sz="1600">
                <a:latin typeface="Comfortaa"/>
                <a:ea typeface="Comfortaa"/>
                <a:cs typeface="Comfortaa"/>
                <a:sym typeface="Comfortaa"/>
              </a:rPr>
              <a:t>Changes that happen last minute- traffic- please call the school office.</a:t>
            </a:r>
            <a:endParaRPr sz="1600">
              <a:latin typeface="Comfortaa"/>
              <a:ea typeface="Comfortaa"/>
              <a:cs typeface="Comfortaa"/>
              <a:sym typeface="Comfortaa"/>
            </a:endParaRPr>
          </a:p>
          <a:p>
            <a:pPr indent="-330200" lvl="0" marL="342900" rtl="0" algn="l">
              <a:lnSpc>
                <a:spcPct val="80000"/>
              </a:lnSpc>
              <a:spcBef>
                <a:spcPts val="544"/>
              </a:spcBef>
              <a:spcAft>
                <a:spcPts val="0"/>
              </a:spcAft>
              <a:buClr>
                <a:schemeClr val="dk1"/>
              </a:buClr>
              <a:buSzPts val="1600"/>
              <a:buFont typeface="Comfortaa"/>
              <a:buChar char="●"/>
            </a:pPr>
            <a:r>
              <a:rPr lang="en" sz="1600">
                <a:latin typeface="Comfortaa"/>
                <a:ea typeface="Comfortaa"/>
                <a:cs typeface="Comfortaa"/>
                <a:sym typeface="Comfortaa"/>
              </a:rPr>
              <a:t>2 members of staff will be dismissing the children, to ensure safety and to pass on any messages.</a:t>
            </a:r>
            <a:endParaRPr sz="1600">
              <a:latin typeface="Comfortaa"/>
              <a:ea typeface="Comfortaa"/>
              <a:cs typeface="Comfortaa"/>
              <a:sym typeface="Comfortaa"/>
            </a:endParaRPr>
          </a:p>
          <a:p>
            <a:pPr indent="-330200" lvl="0" marL="342900" rtl="0" algn="l">
              <a:lnSpc>
                <a:spcPct val="80000"/>
              </a:lnSpc>
              <a:spcBef>
                <a:spcPts val="544"/>
              </a:spcBef>
              <a:spcAft>
                <a:spcPts val="0"/>
              </a:spcAft>
              <a:buClr>
                <a:schemeClr val="dk1"/>
              </a:buClr>
              <a:buSzPts val="1600"/>
              <a:buFont typeface="Comfortaa"/>
              <a:buChar char="●"/>
            </a:pPr>
            <a:r>
              <a:rPr lang="en" sz="1600">
                <a:latin typeface="Comfortaa"/>
                <a:ea typeface="Comfortaa"/>
                <a:cs typeface="Comfortaa"/>
                <a:sym typeface="Comfortaa"/>
              </a:rPr>
              <a:t>PLEASE BEAR WITH US AS SAFELY DISMISSING ALL THE CHILDREN CAN TAKE TIME.</a:t>
            </a:r>
            <a:endParaRPr sz="1600">
              <a:latin typeface="Comfortaa"/>
              <a:ea typeface="Comfortaa"/>
              <a:cs typeface="Comfortaa"/>
              <a:sym typeface="Comfortaa"/>
            </a:endParaRPr>
          </a:p>
          <a:p>
            <a:pPr indent="-170180" lvl="0" marL="342900" rtl="0" algn="l">
              <a:lnSpc>
                <a:spcPct val="80000"/>
              </a:lnSpc>
              <a:spcBef>
                <a:spcPts val="544"/>
              </a:spcBef>
              <a:spcAft>
                <a:spcPts val="0"/>
              </a:spcAft>
              <a:buNone/>
            </a:pPr>
            <a:r>
              <a:t/>
            </a:r>
            <a:endParaRPr sz="1979">
              <a:latin typeface="Arial"/>
              <a:ea typeface="Arial"/>
              <a:cs typeface="Arial"/>
              <a:sym typeface="Arial"/>
            </a:endParaRPr>
          </a:p>
          <a:p>
            <a:pPr indent="0" lvl="0" marL="0" rtl="0" algn="l">
              <a:spcBef>
                <a:spcPts val="1200"/>
              </a:spcBef>
              <a:spcAft>
                <a:spcPts val="0"/>
              </a:spcAft>
              <a:buNone/>
            </a:pPr>
            <a:r>
              <a:t/>
            </a:r>
            <a:endParaRPr sz="1700">
              <a:latin typeface="Comfortaa"/>
              <a:ea typeface="Comfortaa"/>
              <a:cs typeface="Comfortaa"/>
              <a:sym typeface="Comfortaa"/>
            </a:endParaRPr>
          </a:p>
          <a:p>
            <a:pPr indent="0" lvl="0" marL="0" rtl="0" algn="l">
              <a:spcBef>
                <a:spcPts val="1200"/>
              </a:spcBef>
              <a:spcAft>
                <a:spcPts val="1200"/>
              </a:spcAft>
              <a:buNone/>
            </a:pPr>
            <a:br>
              <a:rPr lang="en"/>
            </a:br>
            <a:br>
              <a:rPr lang="en"/>
            </a:br>
            <a:endParaRPr/>
          </a:p>
        </p:txBody>
      </p:sp>
      <p:pic>
        <p:nvPicPr>
          <p:cNvPr id="87" name="Google Shape;87;p17"/>
          <p:cNvPicPr preferRelativeResize="0"/>
          <p:nvPr/>
        </p:nvPicPr>
        <p:blipFill rotWithShape="1">
          <a:blip r:embed="rId3">
            <a:alphaModFix/>
          </a:blip>
          <a:srcRect b="0" l="0" r="0" t="0"/>
          <a:stretch/>
        </p:blipFill>
        <p:spPr>
          <a:xfrm>
            <a:off x="7812551" y="1"/>
            <a:ext cx="1331450" cy="18659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 name="Shape 91"/>
        <p:cNvGrpSpPr/>
        <p:nvPr/>
      </p:nvGrpSpPr>
      <p:grpSpPr>
        <a:xfrm>
          <a:off x="0" y="0"/>
          <a:ext cx="0" cy="0"/>
          <a:chOff x="0" y="0"/>
          <a:chExt cx="0" cy="0"/>
        </a:xfrm>
      </p:grpSpPr>
      <p:sp>
        <p:nvSpPr>
          <p:cNvPr id="92" name="Google Shape;92;p18"/>
          <p:cNvSpPr txBox="1"/>
          <p:nvPr>
            <p:ph type="title"/>
          </p:nvPr>
        </p:nvSpPr>
        <p:spPr>
          <a:xfrm>
            <a:off x="311700" y="292850"/>
            <a:ext cx="8520600" cy="8010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1155CC"/>
                </a:solidFill>
                <a:latin typeface="Comfortaa"/>
                <a:ea typeface="Comfortaa"/>
                <a:cs typeface="Comfortaa"/>
                <a:sym typeface="Comfortaa"/>
              </a:rPr>
              <a:t>Sickness/Medicine</a:t>
            </a:r>
            <a:endParaRPr>
              <a:solidFill>
                <a:srgbClr val="1155CC"/>
              </a:solidFill>
              <a:latin typeface="Comfortaa"/>
              <a:ea typeface="Comfortaa"/>
              <a:cs typeface="Comfortaa"/>
              <a:sym typeface="Comfortaa"/>
            </a:endParaRPr>
          </a:p>
        </p:txBody>
      </p:sp>
      <p:sp>
        <p:nvSpPr>
          <p:cNvPr id="93" name="Google Shape;93;p18"/>
          <p:cNvSpPr txBox="1"/>
          <p:nvPr>
            <p:ph idx="1" type="body"/>
          </p:nvPr>
        </p:nvSpPr>
        <p:spPr>
          <a:xfrm>
            <a:off x="311700" y="1612000"/>
            <a:ext cx="8520600" cy="4612800"/>
          </a:xfrm>
          <a:prstGeom prst="rect">
            <a:avLst/>
          </a:prstGeom>
        </p:spPr>
        <p:txBody>
          <a:bodyPr anchorCtr="0" anchor="t" bIns="91425" lIns="91425" spcFirstLastPara="1" rIns="91425" wrap="square" tIns="91425">
            <a:normAutofit fontScale="85000" lnSpcReduction="20000"/>
          </a:bodyPr>
          <a:lstStyle/>
          <a:p>
            <a:pPr indent="-296227" lvl="0" marL="342900" rtl="0" algn="l">
              <a:spcBef>
                <a:spcPts val="0"/>
              </a:spcBef>
              <a:spcAft>
                <a:spcPts val="0"/>
              </a:spcAft>
              <a:buClr>
                <a:schemeClr val="dk1"/>
              </a:buClr>
              <a:buSzPct val="100000"/>
              <a:buChar char="●"/>
            </a:pPr>
            <a:r>
              <a:rPr b="1" lang="en" sz="2900">
                <a:latin typeface="Comfortaa"/>
                <a:ea typeface="Comfortaa"/>
                <a:cs typeface="Comfortaa"/>
                <a:sym typeface="Comfortaa"/>
              </a:rPr>
              <a:t>Sickness/ diarrhoea: </a:t>
            </a:r>
            <a:r>
              <a:rPr lang="en" sz="2900">
                <a:latin typeface="Comfortaa"/>
                <a:ea typeface="Comfortaa"/>
                <a:cs typeface="Comfortaa"/>
                <a:sym typeface="Comfortaa"/>
              </a:rPr>
              <a:t>Please keep your child </a:t>
            </a:r>
            <a:endParaRPr sz="2900">
              <a:latin typeface="Comfortaa"/>
              <a:ea typeface="Comfortaa"/>
              <a:cs typeface="Comfortaa"/>
              <a:sym typeface="Comfortaa"/>
            </a:endParaRPr>
          </a:p>
          <a:p>
            <a:pPr indent="0" lvl="0" marL="342900" rtl="0" algn="l">
              <a:spcBef>
                <a:spcPts val="0"/>
              </a:spcBef>
              <a:spcAft>
                <a:spcPts val="0"/>
              </a:spcAft>
              <a:buNone/>
            </a:pPr>
            <a:r>
              <a:rPr lang="en" sz="2900">
                <a:latin typeface="Comfortaa"/>
                <a:ea typeface="Comfortaa"/>
                <a:cs typeface="Comfortaa"/>
                <a:sym typeface="Comfortaa"/>
              </a:rPr>
              <a:t>off for at least 48 hours after their last episode.</a:t>
            </a:r>
            <a:endParaRPr sz="2900">
              <a:latin typeface="Comfortaa"/>
              <a:ea typeface="Comfortaa"/>
              <a:cs typeface="Comfortaa"/>
              <a:sym typeface="Comfortaa"/>
            </a:endParaRPr>
          </a:p>
          <a:p>
            <a:pPr indent="-296227" lvl="0" marL="342900" rtl="0" algn="l">
              <a:spcBef>
                <a:spcPts val="640"/>
              </a:spcBef>
              <a:spcAft>
                <a:spcPts val="0"/>
              </a:spcAft>
              <a:buClr>
                <a:schemeClr val="dk1"/>
              </a:buClr>
              <a:buSzPct val="100000"/>
              <a:buFont typeface="Comfortaa"/>
              <a:buChar char="●"/>
            </a:pPr>
            <a:r>
              <a:rPr lang="en" sz="2900">
                <a:latin typeface="Comfortaa"/>
                <a:ea typeface="Comfortaa"/>
                <a:cs typeface="Comfortaa"/>
                <a:sym typeface="Comfortaa"/>
              </a:rPr>
              <a:t>Please let us know about any allergies/ inhalers etc.</a:t>
            </a:r>
            <a:endParaRPr sz="2900">
              <a:latin typeface="Comfortaa"/>
              <a:ea typeface="Comfortaa"/>
              <a:cs typeface="Comfortaa"/>
              <a:sym typeface="Comfortaa"/>
            </a:endParaRPr>
          </a:p>
          <a:p>
            <a:pPr indent="-296227" lvl="0" marL="342900" rtl="0" algn="l">
              <a:spcBef>
                <a:spcPts val="640"/>
              </a:spcBef>
              <a:spcAft>
                <a:spcPts val="0"/>
              </a:spcAft>
              <a:buClr>
                <a:schemeClr val="dk1"/>
              </a:buClr>
              <a:buSzPct val="100000"/>
              <a:buFont typeface="Comfortaa"/>
              <a:buChar char="●"/>
            </a:pPr>
            <a:r>
              <a:rPr lang="en" sz="2900">
                <a:latin typeface="Comfortaa"/>
                <a:ea typeface="Comfortaa"/>
                <a:cs typeface="Comfortaa"/>
                <a:sym typeface="Comfortaa"/>
              </a:rPr>
              <a:t>You know your child- send them in with mild coughs/ colds- we will call you if very under the weather</a:t>
            </a:r>
            <a:endParaRPr sz="2900">
              <a:latin typeface="Comfortaa"/>
              <a:ea typeface="Comfortaa"/>
              <a:cs typeface="Comfortaa"/>
              <a:sym typeface="Comfortaa"/>
            </a:endParaRPr>
          </a:p>
          <a:p>
            <a:pPr indent="-170180" lvl="0" marL="342900" rtl="0" algn="l">
              <a:lnSpc>
                <a:spcPct val="80000"/>
              </a:lnSpc>
              <a:spcBef>
                <a:spcPts val="1200"/>
              </a:spcBef>
              <a:spcAft>
                <a:spcPts val="0"/>
              </a:spcAft>
              <a:buNone/>
            </a:pPr>
            <a:r>
              <a:t/>
            </a:r>
            <a:endParaRPr sz="1600">
              <a:latin typeface="Comfortaa"/>
              <a:ea typeface="Comfortaa"/>
              <a:cs typeface="Comfortaa"/>
              <a:sym typeface="Comfortaa"/>
            </a:endParaRPr>
          </a:p>
          <a:p>
            <a:pPr indent="0" lvl="0" marL="0" rtl="0" algn="l">
              <a:spcBef>
                <a:spcPts val="1200"/>
              </a:spcBef>
              <a:spcAft>
                <a:spcPts val="0"/>
              </a:spcAft>
              <a:buNone/>
            </a:pPr>
            <a:r>
              <a:t/>
            </a:r>
            <a:endParaRPr sz="1700">
              <a:latin typeface="Comfortaa"/>
              <a:ea typeface="Comfortaa"/>
              <a:cs typeface="Comfortaa"/>
              <a:sym typeface="Comfortaa"/>
            </a:endParaRPr>
          </a:p>
          <a:p>
            <a:pPr indent="0" lvl="0" marL="0" rtl="0" algn="l">
              <a:spcBef>
                <a:spcPts val="1200"/>
              </a:spcBef>
              <a:spcAft>
                <a:spcPts val="1200"/>
              </a:spcAft>
              <a:buNone/>
            </a:pPr>
            <a:br>
              <a:rPr lang="en"/>
            </a:br>
            <a:br>
              <a:rPr lang="en"/>
            </a:br>
            <a:endParaRPr/>
          </a:p>
        </p:txBody>
      </p:sp>
      <p:pic>
        <p:nvPicPr>
          <p:cNvPr id="94" name="Google Shape;94;p18"/>
          <p:cNvPicPr preferRelativeResize="0"/>
          <p:nvPr/>
        </p:nvPicPr>
        <p:blipFill rotWithShape="1">
          <a:blip r:embed="rId3">
            <a:alphaModFix/>
          </a:blip>
          <a:srcRect b="0" l="0" r="0" t="0"/>
          <a:stretch/>
        </p:blipFill>
        <p:spPr>
          <a:xfrm>
            <a:off x="7812551" y="1"/>
            <a:ext cx="1331450" cy="18659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 name="Shape 98"/>
        <p:cNvGrpSpPr/>
        <p:nvPr/>
      </p:nvGrpSpPr>
      <p:grpSpPr>
        <a:xfrm>
          <a:off x="0" y="0"/>
          <a:ext cx="0" cy="0"/>
          <a:chOff x="0" y="0"/>
          <a:chExt cx="0" cy="0"/>
        </a:xfrm>
      </p:grpSpPr>
      <p:sp>
        <p:nvSpPr>
          <p:cNvPr id="99" name="Google Shape;99;p19"/>
          <p:cNvSpPr txBox="1"/>
          <p:nvPr>
            <p:ph type="title"/>
          </p:nvPr>
        </p:nvSpPr>
        <p:spPr>
          <a:xfrm>
            <a:off x="311700" y="292850"/>
            <a:ext cx="8520600" cy="8010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1155CC"/>
                </a:solidFill>
                <a:latin typeface="Comfortaa"/>
                <a:ea typeface="Comfortaa"/>
                <a:cs typeface="Comfortaa"/>
                <a:sym typeface="Comfortaa"/>
              </a:rPr>
              <a:t>Adult led activities </a:t>
            </a:r>
            <a:endParaRPr>
              <a:solidFill>
                <a:srgbClr val="1155CC"/>
              </a:solidFill>
              <a:latin typeface="Comfortaa"/>
              <a:ea typeface="Comfortaa"/>
              <a:cs typeface="Comfortaa"/>
              <a:sym typeface="Comfortaa"/>
            </a:endParaRPr>
          </a:p>
        </p:txBody>
      </p:sp>
      <p:sp>
        <p:nvSpPr>
          <p:cNvPr id="100" name="Google Shape;100;p19"/>
          <p:cNvSpPr txBox="1"/>
          <p:nvPr>
            <p:ph idx="1" type="body"/>
          </p:nvPr>
        </p:nvSpPr>
        <p:spPr>
          <a:xfrm>
            <a:off x="185325" y="1093850"/>
            <a:ext cx="8520600" cy="3271200"/>
          </a:xfrm>
          <a:prstGeom prst="rect">
            <a:avLst/>
          </a:prstGeom>
        </p:spPr>
        <p:txBody>
          <a:bodyPr anchorCtr="0" anchor="t" bIns="91425" lIns="91425" spcFirstLastPara="1" rIns="91425" wrap="square" tIns="91425">
            <a:normAutofit lnSpcReduction="20000"/>
          </a:bodyPr>
          <a:lstStyle/>
          <a:p>
            <a:pPr indent="-330200" lvl="0" marL="342900" rtl="0" algn="l">
              <a:spcBef>
                <a:spcPts val="0"/>
              </a:spcBef>
              <a:spcAft>
                <a:spcPts val="0"/>
              </a:spcAft>
              <a:buClr>
                <a:schemeClr val="dk1"/>
              </a:buClr>
              <a:buSzPts val="1600"/>
              <a:buFont typeface="Comfortaa"/>
              <a:buChar char="●"/>
            </a:pPr>
            <a:r>
              <a:rPr lang="en" sz="1600">
                <a:latin typeface="Comfortaa"/>
                <a:ea typeface="Comfortaa"/>
                <a:cs typeface="Comfortaa"/>
                <a:sym typeface="Comfortaa"/>
              </a:rPr>
              <a:t>Approx 20-25 mins</a:t>
            </a:r>
            <a:endParaRPr sz="1600">
              <a:latin typeface="Comfortaa"/>
              <a:ea typeface="Comfortaa"/>
              <a:cs typeface="Comfortaa"/>
              <a:sym typeface="Comfortaa"/>
            </a:endParaRPr>
          </a:p>
          <a:p>
            <a:pPr indent="-330200" lvl="0" marL="342900" rtl="0" algn="l">
              <a:spcBef>
                <a:spcPts val="560"/>
              </a:spcBef>
              <a:spcAft>
                <a:spcPts val="0"/>
              </a:spcAft>
              <a:buClr>
                <a:schemeClr val="dk1"/>
              </a:buClr>
              <a:buSzPts val="1600"/>
              <a:buFont typeface="Comfortaa"/>
              <a:buChar char="●"/>
            </a:pPr>
            <a:r>
              <a:rPr lang="en" sz="1600">
                <a:latin typeface="Comfortaa"/>
                <a:ea typeface="Comfortaa"/>
                <a:cs typeface="Comfortaa"/>
                <a:sym typeface="Comfortaa"/>
              </a:rPr>
              <a:t>Pre chosen skills based activities that all children get the chance </a:t>
            </a:r>
            <a:endParaRPr sz="1600">
              <a:latin typeface="Comfortaa"/>
              <a:ea typeface="Comfortaa"/>
              <a:cs typeface="Comfortaa"/>
              <a:sym typeface="Comfortaa"/>
            </a:endParaRPr>
          </a:p>
          <a:p>
            <a:pPr indent="0" lvl="0" marL="342900" rtl="0" algn="l">
              <a:spcBef>
                <a:spcPts val="560"/>
              </a:spcBef>
              <a:spcAft>
                <a:spcPts val="0"/>
              </a:spcAft>
              <a:buNone/>
            </a:pPr>
            <a:r>
              <a:rPr lang="en" sz="1600">
                <a:latin typeface="Comfortaa"/>
                <a:ea typeface="Comfortaa"/>
                <a:cs typeface="Comfortaa"/>
                <a:sym typeface="Comfortaa"/>
              </a:rPr>
              <a:t>to take part in </a:t>
            </a:r>
            <a:endParaRPr sz="1600">
              <a:latin typeface="Comfortaa"/>
              <a:ea typeface="Comfortaa"/>
              <a:cs typeface="Comfortaa"/>
              <a:sym typeface="Comfortaa"/>
            </a:endParaRPr>
          </a:p>
          <a:p>
            <a:pPr indent="-330200" lvl="0" marL="342900" rtl="0" algn="l">
              <a:spcBef>
                <a:spcPts val="560"/>
              </a:spcBef>
              <a:spcAft>
                <a:spcPts val="0"/>
              </a:spcAft>
              <a:buClr>
                <a:schemeClr val="dk1"/>
              </a:buClr>
              <a:buSzPts val="1600"/>
              <a:buFont typeface="Comfortaa"/>
              <a:buChar char="●"/>
            </a:pPr>
            <a:r>
              <a:rPr lang="en" sz="1600">
                <a:latin typeface="Comfortaa"/>
                <a:ea typeface="Comfortaa"/>
                <a:cs typeface="Comfortaa"/>
                <a:sym typeface="Comfortaa"/>
              </a:rPr>
              <a:t>Could be in any area of the curriculum and classroom- indoor or outdoor- small groups or whole class</a:t>
            </a:r>
            <a:endParaRPr b="1" sz="1600">
              <a:latin typeface="Comfortaa"/>
              <a:ea typeface="Comfortaa"/>
              <a:cs typeface="Comfortaa"/>
              <a:sym typeface="Comfortaa"/>
            </a:endParaRPr>
          </a:p>
          <a:p>
            <a:pPr indent="-170180" lvl="0" marL="342900" rtl="0" algn="l">
              <a:lnSpc>
                <a:spcPct val="80000"/>
              </a:lnSpc>
              <a:spcBef>
                <a:spcPts val="544"/>
              </a:spcBef>
              <a:spcAft>
                <a:spcPts val="0"/>
              </a:spcAft>
              <a:buNone/>
            </a:pPr>
            <a:r>
              <a:t/>
            </a:r>
            <a:endParaRPr sz="1600">
              <a:latin typeface="Comfortaa"/>
              <a:ea typeface="Comfortaa"/>
              <a:cs typeface="Comfortaa"/>
              <a:sym typeface="Comfortaa"/>
            </a:endParaRPr>
          </a:p>
          <a:p>
            <a:pPr indent="0" lvl="0" marL="0" rtl="0" algn="l">
              <a:spcBef>
                <a:spcPts val="1200"/>
              </a:spcBef>
              <a:spcAft>
                <a:spcPts val="0"/>
              </a:spcAft>
              <a:buNone/>
            </a:pPr>
            <a:r>
              <a:t/>
            </a:r>
            <a:endParaRPr sz="1700">
              <a:latin typeface="Comfortaa"/>
              <a:ea typeface="Comfortaa"/>
              <a:cs typeface="Comfortaa"/>
              <a:sym typeface="Comfortaa"/>
            </a:endParaRPr>
          </a:p>
          <a:p>
            <a:pPr indent="0" lvl="0" marL="0" rtl="0" algn="l">
              <a:spcBef>
                <a:spcPts val="1200"/>
              </a:spcBef>
              <a:spcAft>
                <a:spcPts val="1200"/>
              </a:spcAft>
              <a:buNone/>
            </a:pPr>
            <a:br>
              <a:rPr lang="en"/>
            </a:br>
            <a:br>
              <a:rPr lang="en"/>
            </a:br>
            <a:endParaRPr/>
          </a:p>
        </p:txBody>
      </p:sp>
      <p:pic>
        <p:nvPicPr>
          <p:cNvPr id="101" name="Google Shape;101;p19"/>
          <p:cNvPicPr preferRelativeResize="0"/>
          <p:nvPr/>
        </p:nvPicPr>
        <p:blipFill rotWithShape="1">
          <a:blip r:embed="rId3">
            <a:alphaModFix/>
          </a:blip>
          <a:srcRect b="0" l="0" r="0" t="0"/>
          <a:stretch/>
        </p:blipFill>
        <p:spPr>
          <a:xfrm>
            <a:off x="7812551" y="1"/>
            <a:ext cx="1331450" cy="1865950"/>
          </a:xfrm>
          <a:prstGeom prst="rect">
            <a:avLst/>
          </a:prstGeom>
          <a:noFill/>
          <a:ln>
            <a:noFill/>
          </a:ln>
        </p:spPr>
      </p:pic>
      <p:pic>
        <p:nvPicPr>
          <p:cNvPr id="102" name="Google Shape;102;p19"/>
          <p:cNvPicPr preferRelativeResize="0"/>
          <p:nvPr/>
        </p:nvPicPr>
        <p:blipFill>
          <a:blip r:embed="rId4">
            <a:alphaModFix/>
          </a:blip>
          <a:stretch>
            <a:fillRect/>
          </a:stretch>
        </p:blipFill>
        <p:spPr>
          <a:xfrm>
            <a:off x="520675" y="2671575"/>
            <a:ext cx="1777524" cy="2370051"/>
          </a:xfrm>
          <a:prstGeom prst="rect">
            <a:avLst/>
          </a:prstGeom>
          <a:noFill/>
          <a:ln>
            <a:noFill/>
          </a:ln>
        </p:spPr>
      </p:pic>
      <p:pic>
        <p:nvPicPr>
          <p:cNvPr id="103" name="Google Shape;103;p19"/>
          <p:cNvPicPr preferRelativeResize="0"/>
          <p:nvPr/>
        </p:nvPicPr>
        <p:blipFill>
          <a:blip r:embed="rId5">
            <a:alphaModFix/>
          </a:blip>
          <a:stretch>
            <a:fillRect/>
          </a:stretch>
        </p:blipFill>
        <p:spPr>
          <a:xfrm>
            <a:off x="3465375" y="2635075"/>
            <a:ext cx="1832275" cy="2443049"/>
          </a:xfrm>
          <a:prstGeom prst="rect">
            <a:avLst/>
          </a:prstGeom>
          <a:noFill/>
          <a:ln>
            <a:noFill/>
          </a:ln>
        </p:spPr>
      </p:pic>
      <p:pic>
        <p:nvPicPr>
          <p:cNvPr id="104" name="Google Shape;104;p19"/>
          <p:cNvPicPr preferRelativeResize="0"/>
          <p:nvPr/>
        </p:nvPicPr>
        <p:blipFill>
          <a:blip r:embed="rId6">
            <a:alphaModFix/>
          </a:blip>
          <a:stretch>
            <a:fillRect/>
          </a:stretch>
        </p:blipFill>
        <p:spPr>
          <a:xfrm>
            <a:off x="6267050" y="2635075"/>
            <a:ext cx="1832275" cy="244304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 name="Shape 108"/>
        <p:cNvGrpSpPr/>
        <p:nvPr/>
      </p:nvGrpSpPr>
      <p:grpSpPr>
        <a:xfrm>
          <a:off x="0" y="0"/>
          <a:ext cx="0" cy="0"/>
          <a:chOff x="0" y="0"/>
          <a:chExt cx="0" cy="0"/>
        </a:xfrm>
      </p:grpSpPr>
      <p:sp>
        <p:nvSpPr>
          <p:cNvPr id="109" name="Google Shape;109;p20"/>
          <p:cNvSpPr txBox="1"/>
          <p:nvPr>
            <p:ph type="title"/>
          </p:nvPr>
        </p:nvSpPr>
        <p:spPr>
          <a:xfrm>
            <a:off x="311700" y="292850"/>
            <a:ext cx="8520600" cy="8010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1155CC"/>
                </a:solidFill>
                <a:latin typeface="Comfortaa"/>
                <a:ea typeface="Comfortaa"/>
                <a:cs typeface="Comfortaa"/>
                <a:sym typeface="Comfortaa"/>
              </a:rPr>
              <a:t>Little Wandle / White Rose  </a:t>
            </a:r>
            <a:r>
              <a:rPr lang="en">
                <a:solidFill>
                  <a:srgbClr val="1155CC"/>
                </a:solidFill>
                <a:latin typeface="Comfortaa"/>
                <a:ea typeface="Comfortaa"/>
                <a:cs typeface="Comfortaa"/>
                <a:sym typeface="Comfortaa"/>
              </a:rPr>
              <a:t> </a:t>
            </a:r>
            <a:endParaRPr>
              <a:solidFill>
                <a:srgbClr val="1155CC"/>
              </a:solidFill>
              <a:latin typeface="Comfortaa"/>
              <a:ea typeface="Comfortaa"/>
              <a:cs typeface="Comfortaa"/>
              <a:sym typeface="Comfortaa"/>
            </a:endParaRPr>
          </a:p>
        </p:txBody>
      </p:sp>
      <p:pic>
        <p:nvPicPr>
          <p:cNvPr id="110" name="Google Shape;110;p20"/>
          <p:cNvPicPr preferRelativeResize="0"/>
          <p:nvPr/>
        </p:nvPicPr>
        <p:blipFill rotWithShape="1">
          <a:blip r:embed="rId3">
            <a:alphaModFix/>
          </a:blip>
          <a:srcRect b="0" l="0" r="0" t="0"/>
          <a:stretch/>
        </p:blipFill>
        <p:spPr>
          <a:xfrm>
            <a:off x="7812551" y="1"/>
            <a:ext cx="1331450" cy="1865950"/>
          </a:xfrm>
          <a:prstGeom prst="rect">
            <a:avLst/>
          </a:prstGeom>
          <a:noFill/>
          <a:ln>
            <a:noFill/>
          </a:ln>
        </p:spPr>
      </p:pic>
      <p:pic>
        <p:nvPicPr>
          <p:cNvPr id="111" name="Google Shape;111;p20"/>
          <p:cNvPicPr preferRelativeResize="0"/>
          <p:nvPr/>
        </p:nvPicPr>
        <p:blipFill>
          <a:blip r:embed="rId4">
            <a:alphaModFix/>
          </a:blip>
          <a:stretch>
            <a:fillRect/>
          </a:stretch>
        </p:blipFill>
        <p:spPr>
          <a:xfrm>
            <a:off x="684975" y="1790325"/>
            <a:ext cx="3231725" cy="2668400"/>
          </a:xfrm>
          <a:prstGeom prst="rect">
            <a:avLst/>
          </a:prstGeom>
          <a:noFill/>
          <a:ln>
            <a:noFill/>
          </a:ln>
        </p:spPr>
      </p:pic>
      <p:pic>
        <p:nvPicPr>
          <p:cNvPr id="112" name="Google Shape;112;p20"/>
          <p:cNvPicPr preferRelativeResize="0"/>
          <p:nvPr/>
        </p:nvPicPr>
        <p:blipFill>
          <a:blip r:embed="rId5">
            <a:alphaModFix/>
          </a:blip>
          <a:stretch>
            <a:fillRect/>
          </a:stretch>
        </p:blipFill>
        <p:spPr>
          <a:xfrm>
            <a:off x="4880625" y="1822850"/>
            <a:ext cx="2603350" cy="260335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 name="Shape 116"/>
        <p:cNvGrpSpPr/>
        <p:nvPr/>
      </p:nvGrpSpPr>
      <p:grpSpPr>
        <a:xfrm>
          <a:off x="0" y="0"/>
          <a:ext cx="0" cy="0"/>
          <a:chOff x="0" y="0"/>
          <a:chExt cx="0" cy="0"/>
        </a:xfrm>
      </p:grpSpPr>
      <p:sp>
        <p:nvSpPr>
          <p:cNvPr id="117" name="Google Shape;117;p21"/>
          <p:cNvSpPr txBox="1"/>
          <p:nvPr>
            <p:ph type="title"/>
          </p:nvPr>
        </p:nvSpPr>
        <p:spPr>
          <a:xfrm>
            <a:off x="311700" y="292850"/>
            <a:ext cx="8520600" cy="8010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1155CC"/>
                </a:solidFill>
                <a:latin typeface="Comfortaa"/>
                <a:ea typeface="Comfortaa"/>
                <a:cs typeface="Comfortaa"/>
                <a:sym typeface="Comfortaa"/>
              </a:rPr>
              <a:t>Learning Through Play - LTP</a:t>
            </a:r>
            <a:endParaRPr>
              <a:solidFill>
                <a:srgbClr val="1155CC"/>
              </a:solidFill>
              <a:latin typeface="Comfortaa"/>
              <a:ea typeface="Comfortaa"/>
              <a:cs typeface="Comfortaa"/>
              <a:sym typeface="Comfortaa"/>
            </a:endParaRPr>
          </a:p>
        </p:txBody>
      </p:sp>
      <p:sp>
        <p:nvSpPr>
          <p:cNvPr id="118" name="Google Shape;118;p21"/>
          <p:cNvSpPr txBox="1"/>
          <p:nvPr>
            <p:ph idx="1" type="body"/>
          </p:nvPr>
        </p:nvSpPr>
        <p:spPr>
          <a:xfrm>
            <a:off x="185325" y="1093850"/>
            <a:ext cx="8520600" cy="3271200"/>
          </a:xfrm>
          <a:prstGeom prst="rect">
            <a:avLst/>
          </a:prstGeom>
        </p:spPr>
        <p:txBody>
          <a:bodyPr anchorCtr="0" anchor="t" bIns="91425" lIns="91425" spcFirstLastPara="1" rIns="91425" wrap="square" tIns="91425">
            <a:normAutofit fontScale="77500" lnSpcReduction="20000"/>
          </a:bodyPr>
          <a:lstStyle/>
          <a:p>
            <a:pPr indent="-297180" lvl="0" marL="342900" rtl="0" algn="l">
              <a:spcBef>
                <a:spcPts val="0"/>
              </a:spcBef>
              <a:spcAft>
                <a:spcPts val="0"/>
              </a:spcAft>
              <a:buClr>
                <a:schemeClr val="dk1"/>
              </a:buClr>
              <a:buSzPct val="133333"/>
              <a:buFont typeface="Comfortaa"/>
              <a:buChar char="●"/>
            </a:pPr>
            <a:r>
              <a:rPr lang="en" sz="2400">
                <a:latin typeface="Comfortaa"/>
                <a:ea typeface="Comfortaa"/>
                <a:cs typeface="Comfortaa"/>
                <a:sym typeface="Comfortaa"/>
              </a:rPr>
              <a:t>At least an 1 hours per session</a:t>
            </a:r>
            <a:endParaRPr sz="2400">
              <a:latin typeface="Comfortaa"/>
              <a:ea typeface="Comfortaa"/>
              <a:cs typeface="Comfortaa"/>
              <a:sym typeface="Comfortaa"/>
            </a:endParaRPr>
          </a:p>
          <a:p>
            <a:pPr indent="-297180" lvl="0" marL="342900" rtl="0" algn="l">
              <a:spcBef>
                <a:spcPts val="640"/>
              </a:spcBef>
              <a:spcAft>
                <a:spcPts val="0"/>
              </a:spcAft>
              <a:buClr>
                <a:schemeClr val="dk1"/>
              </a:buClr>
              <a:buSzPct val="133333"/>
              <a:buFont typeface="Comfortaa"/>
              <a:buChar char="●"/>
            </a:pPr>
            <a:r>
              <a:rPr lang="en" sz="2400">
                <a:latin typeface="Comfortaa"/>
                <a:ea typeface="Comfortaa"/>
                <a:cs typeface="Comfortaa"/>
                <a:sym typeface="Comfortaa"/>
              </a:rPr>
              <a:t>Free flow- indoors and outdoors</a:t>
            </a:r>
            <a:endParaRPr sz="2400">
              <a:latin typeface="Comfortaa"/>
              <a:ea typeface="Comfortaa"/>
              <a:cs typeface="Comfortaa"/>
              <a:sym typeface="Comfortaa"/>
            </a:endParaRPr>
          </a:p>
          <a:p>
            <a:pPr indent="-297180" lvl="0" marL="342900" rtl="0" algn="l">
              <a:spcBef>
                <a:spcPts val="640"/>
              </a:spcBef>
              <a:spcAft>
                <a:spcPts val="0"/>
              </a:spcAft>
              <a:buClr>
                <a:schemeClr val="dk1"/>
              </a:buClr>
              <a:buSzPct val="133333"/>
              <a:buFont typeface="Comfortaa"/>
              <a:buChar char="●"/>
            </a:pPr>
            <a:r>
              <a:rPr lang="en" sz="2400">
                <a:latin typeface="Comfortaa"/>
                <a:ea typeface="Comfortaa"/>
                <a:cs typeface="Comfortaa"/>
                <a:sym typeface="Comfortaa"/>
              </a:rPr>
              <a:t>Children choose what they would like to do from the equipment always available to them, and things that we have put out to coincide with a theme etc.</a:t>
            </a:r>
            <a:endParaRPr sz="2400">
              <a:latin typeface="Comfortaa"/>
              <a:ea typeface="Comfortaa"/>
              <a:cs typeface="Comfortaa"/>
              <a:sym typeface="Comfortaa"/>
            </a:endParaRPr>
          </a:p>
          <a:p>
            <a:pPr indent="-297180" lvl="0" marL="342900" rtl="0" algn="l">
              <a:spcBef>
                <a:spcPts val="640"/>
              </a:spcBef>
              <a:spcAft>
                <a:spcPts val="0"/>
              </a:spcAft>
              <a:buClr>
                <a:schemeClr val="dk1"/>
              </a:buClr>
              <a:buSzPct val="133333"/>
              <a:buFont typeface="Comfortaa"/>
              <a:buChar char="●"/>
            </a:pPr>
            <a:r>
              <a:rPr lang="en" sz="2400">
                <a:latin typeface="Comfortaa"/>
                <a:ea typeface="Comfortaa"/>
                <a:cs typeface="Comfortaa"/>
                <a:sym typeface="Comfortaa"/>
              </a:rPr>
              <a:t>Staff play alongside, observe and support the children</a:t>
            </a:r>
            <a:endParaRPr sz="2400">
              <a:latin typeface="Comfortaa"/>
              <a:ea typeface="Comfortaa"/>
              <a:cs typeface="Comfortaa"/>
              <a:sym typeface="Comfortaa"/>
            </a:endParaRPr>
          </a:p>
          <a:p>
            <a:pPr indent="0" lvl="0" marL="0" rtl="0" algn="l">
              <a:spcBef>
                <a:spcPts val="1200"/>
              </a:spcBef>
              <a:spcAft>
                <a:spcPts val="1200"/>
              </a:spcAft>
              <a:buNone/>
            </a:pPr>
            <a:br>
              <a:rPr lang="en">
                <a:latin typeface="Comfortaa"/>
                <a:ea typeface="Comfortaa"/>
                <a:cs typeface="Comfortaa"/>
                <a:sym typeface="Comfortaa"/>
              </a:rPr>
            </a:br>
            <a:br>
              <a:rPr lang="en">
                <a:latin typeface="Comfortaa"/>
                <a:ea typeface="Comfortaa"/>
                <a:cs typeface="Comfortaa"/>
                <a:sym typeface="Comfortaa"/>
              </a:rPr>
            </a:br>
            <a:endParaRPr>
              <a:latin typeface="Comfortaa"/>
              <a:ea typeface="Comfortaa"/>
              <a:cs typeface="Comfortaa"/>
              <a:sym typeface="Comfortaa"/>
            </a:endParaRPr>
          </a:p>
        </p:txBody>
      </p:sp>
      <p:pic>
        <p:nvPicPr>
          <p:cNvPr id="119" name="Google Shape;119;p21"/>
          <p:cNvPicPr preferRelativeResize="0"/>
          <p:nvPr/>
        </p:nvPicPr>
        <p:blipFill rotWithShape="1">
          <a:blip r:embed="rId3">
            <a:alphaModFix/>
          </a:blip>
          <a:srcRect b="0" l="0" r="0" t="0"/>
          <a:stretch/>
        </p:blipFill>
        <p:spPr>
          <a:xfrm>
            <a:off x="7812551" y="1"/>
            <a:ext cx="1331450" cy="186595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Beach Day">
  <a:themeElements>
    <a:clrScheme name="Beach Day">
      <a:dk1>
        <a:srgbClr val="00FDC8"/>
      </a:dk1>
      <a:lt1>
        <a:srgbClr val="FFFFFF"/>
      </a:lt1>
      <a:dk2>
        <a:srgbClr val="666666"/>
      </a:dk2>
      <a:lt2>
        <a:srgbClr val="EEEEEE"/>
      </a:lt2>
      <a:accent1>
        <a:srgbClr val="212121"/>
      </a:accent1>
      <a:accent2>
        <a:srgbClr val="455A64"/>
      </a:accent2>
      <a:accent3>
        <a:srgbClr val="78909C"/>
      </a:accent3>
      <a:accent4>
        <a:srgbClr val="7C7CE0"/>
      </a:accent4>
      <a:accent5>
        <a:srgbClr val="DB4437"/>
      </a:accent5>
      <a:accent6>
        <a:srgbClr val="F6CD4C"/>
      </a:accent6>
      <a:hlink>
        <a:srgbClr val="DB4437"/>
      </a:hlink>
      <a:folHlink>
        <a:srgbClr val="DB443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