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  <p:embeddedFont>
      <p:font typeface="Arvo"/>
      <p:regular r:id="rId38"/>
      <p:bold r:id="rId39"/>
      <p:italic r:id="rId40"/>
      <p:boldItalic r:id="rId41"/>
    </p:embeddedFont>
    <p:embeddedFont>
      <p:font typeface="Montserrat Light"/>
      <p:regular r:id="rId42"/>
      <p:bold r:id="rId43"/>
      <p:italic r:id="rId44"/>
      <p:boldItalic r:id="rId45"/>
    </p:embeddedFont>
    <p:embeddedFont>
      <p:font typeface="Montserrat ExtraBold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vo-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Light-regular.fntdata"/><Relationship Id="rId41" Type="http://schemas.openxmlformats.org/officeDocument/2006/relationships/font" Target="fonts/Arvo-boldItalic.fntdata"/><Relationship Id="rId22" Type="http://schemas.openxmlformats.org/officeDocument/2006/relationships/slide" Target="slides/slide16.xml"/><Relationship Id="rId44" Type="http://schemas.openxmlformats.org/officeDocument/2006/relationships/font" Target="fonts/MontserratLight-italic.fntdata"/><Relationship Id="rId21" Type="http://schemas.openxmlformats.org/officeDocument/2006/relationships/slide" Target="slides/slide15.xml"/><Relationship Id="rId43" Type="http://schemas.openxmlformats.org/officeDocument/2006/relationships/font" Target="fonts/MontserratLight-bold.fntdata"/><Relationship Id="rId24" Type="http://schemas.openxmlformats.org/officeDocument/2006/relationships/slide" Target="slides/slide18.xml"/><Relationship Id="rId46" Type="http://schemas.openxmlformats.org/officeDocument/2006/relationships/font" Target="fonts/MontserratExtraBold-bold.fntdata"/><Relationship Id="rId23" Type="http://schemas.openxmlformats.org/officeDocument/2006/relationships/slide" Target="slides/slide17.xml"/><Relationship Id="rId45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9.xml"/><Relationship Id="rId47" Type="http://schemas.openxmlformats.org/officeDocument/2006/relationships/font" Target="fonts/MontserratExtraBold-boldItalic.fntdata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1.xml"/><Relationship Id="rId39" Type="http://schemas.openxmlformats.org/officeDocument/2006/relationships/font" Target="fonts/Arvo-bold.fntdata"/><Relationship Id="rId16" Type="http://schemas.openxmlformats.org/officeDocument/2006/relationships/slide" Target="slides/slide10.xml"/><Relationship Id="rId38" Type="http://schemas.openxmlformats.org/officeDocument/2006/relationships/font" Target="fonts/Arv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61c92fdd8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b61c92fdd8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b61c92fe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b61c92fe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61c92fd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61c92fd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61c92fdd8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61c92fdd8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b61c92fdd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b61c92fdd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b61c92fdd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b61c92fdd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feel about rules and laws now?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What is the building that Daniel says 'looks like something out of Harry Potter'? (The Royal Courts of Justice - see 'Key links' for an image)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b61c92fe1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b61c92fe1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b61c92fdd8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b61c92fdd8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needs rules 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b61c92fdd8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b61c92fdd8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b61c92fdd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b61c92fdd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b61c92fe13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b61c92fe13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61c92fdd8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b61c92fdd8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61c92fdd8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b61c92fdd8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61c92fdd8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b61c92fdd8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British = relating to Britain and its people.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61c92fdd8_0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b61c92fdd8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61c92fdd8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b61c92fdd8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b61c92fe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gb61c92fe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b61c92fdd8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b61c92fdd8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b61c92fdd8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b61c92fdd8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40900" y="1856275"/>
            <a:ext cx="68091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grpSp>
        <p:nvGrpSpPr>
          <p:cNvPr id="56" name="Google Shape;56;p14"/>
          <p:cNvGrpSpPr/>
          <p:nvPr/>
        </p:nvGrpSpPr>
        <p:grpSpPr>
          <a:xfrm>
            <a:off x="-9053" y="-19507"/>
            <a:ext cx="9174378" cy="5239395"/>
            <a:chOff x="918675" y="1874825"/>
            <a:chExt cx="1583400" cy="909475"/>
          </a:xfrm>
        </p:grpSpPr>
        <p:sp>
          <p:nvSpPr>
            <p:cNvPr id="57" name="Google Shape;57;p14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">
  <p:cSld name="TITLE_AND_BODY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5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65" name="Google Shape;65;p15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5"/>
          <p:cNvSpPr txBox="1"/>
          <p:nvPr>
            <p:ph type="title"/>
          </p:nvPr>
        </p:nvSpPr>
        <p:spPr>
          <a:xfrm>
            <a:off x="3768867" y="1903050"/>
            <a:ext cx="3888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4886675" y="2364838"/>
            <a:ext cx="27702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with lateral waves ">
  <p:cSld name="BLANK_1_1_1_1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" name="Google Shape;72;p16"/>
          <p:cNvGrpSpPr/>
          <p:nvPr/>
        </p:nvGrpSpPr>
        <p:grpSpPr>
          <a:xfrm rot="5400000">
            <a:off x="-1482578" y="1482595"/>
            <a:ext cx="5143715" cy="2178595"/>
            <a:chOff x="918675" y="2170075"/>
            <a:chExt cx="1582000" cy="614225"/>
          </a:xfrm>
        </p:grpSpPr>
        <p:sp>
          <p:nvSpPr>
            <p:cNvPr id="73" name="Google Shape;73;p16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16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77" name="Google Shape;77;p16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6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BLANK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72750" y="274850"/>
            <a:ext cx="7591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USTOM">
    <p:bg>
      <p:bgPr>
        <a:solidFill>
          <a:srgbClr val="FF883E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122200" y="1238882"/>
            <a:ext cx="48996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2" type="subTitle"/>
          </p:nvPr>
        </p:nvSpPr>
        <p:spPr>
          <a:xfrm>
            <a:off x="2122200" y="3504174"/>
            <a:ext cx="2770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&amp; subtitle slide" type="secHead">
  <p:cSld name="SECTION_HEADER">
    <p:bg>
      <p:bgPr>
        <a:solidFill>
          <a:srgbClr val="AD3A5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1349850" y="2427683"/>
            <a:ext cx="67797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1350000" y="3550275"/>
            <a:ext cx="2770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92" name="Google Shape;92;p19"/>
          <p:cNvGrpSpPr/>
          <p:nvPr/>
        </p:nvGrpSpPr>
        <p:grpSpPr>
          <a:xfrm>
            <a:off x="219637" y="-6"/>
            <a:ext cx="8924363" cy="1754194"/>
            <a:chOff x="961825" y="1874825"/>
            <a:chExt cx="1540250" cy="304500"/>
          </a:xfrm>
        </p:grpSpPr>
        <p:sp>
          <p:nvSpPr>
            <p:cNvPr id="93" name="Google Shape;93;p19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s slide">
  <p:cSld name="TITLE_AND_TWO_COLUMNS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769125" y="933450"/>
            <a:ext cx="7591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2" type="title"/>
          </p:nvPr>
        </p:nvSpPr>
        <p:spPr>
          <a:xfrm>
            <a:off x="985189" y="2386475"/>
            <a:ext cx="2128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985189" y="291212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3" type="title"/>
          </p:nvPr>
        </p:nvSpPr>
        <p:spPr>
          <a:xfrm>
            <a:off x="3514147" y="2386475"/>
            <a:ext cx="2128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1" name="Google Shape;101;p20"/>
          <p:cNvSpPr txBox="1"/>
          <p:nvPr>
            <p:ph idx="4" type="subTitle"/>
          </p:nvPr>
        </p:nvSpPr>
        <p:spPr>
          <a:xfrm>
            <a:off x="3514147" y="291212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5" type="title"/>
          </p:nvPr>
        </p:nvSpPr>
        <p:spPr>
          <a:xfrm>
            <a:off x="5950873" y="2386475"/>
            <a:ext cx="2128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20"/>
          <p:cNvSpPr txBox="1"/>
          <p:nvPr>
            <p:ph idx="6" type="subTitle"/>
          </p:nvPr>
        </p:nvSpPr>
        <p:spPr>
          <a:xfrm>
            <a:off x="5950873" y="291212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slide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3500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3500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grpSp>
        <p:nvGrpSpPr>
          <p:cNvPr id="108" name="Google Shape;108;p21"/>
          <p:cNvGrpSpPr/>
          <p:nvPr/>
        </p:nvGrpSpPr>
        <p:grpSpPr>
          <a:xfrm rot="5400000">
            <a:off x="-1482578" y="1482595"/>
            <a:ext cx="5143715" cy="2178595"/>
            <a:chOff x="918675" y="2170075"/>
            <a:chExt cx="1582000" cy="614225"/>
          </a:xfrm>
        </p:grpSpPr>
        <p:sp>
          <p:nvSpPr>
            <p:cNvPr id="109" name="Google Shape;109;p21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&amp; text">
  <p:cSld name="ONE_COLUM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1035475" y="3712450"/>
            <a:ext cx="3897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&amp; some text slide 1">
  <p:cSld name="BIG_NUMBER_1">
    <p:bg>
      <p:bgPr>
        <a:solidFill>
          <a:srgbClr val="CC4A4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786624" y="2566525"/>
            <a:ext cx="7570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" type="subTitle"/>
          </p:nvPr>
        </p:nvSpPr>
        <p:spPr>
          <a:xfrm>
            <a:off x="892019" y="2971425"/>
            <a:ext cx="7359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&amp; text">
  <p:cSld name="ONE_COLUMN_TEXT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786624" y="2566525"/>
            <a:ext cx="7570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6000"/>
              <a:buNone/>
              <a:defRPr b="1" sz="6000">
                <a:solidFill>
                  <a:srgbClr val="FF883E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892019" y="2971425"/>
            <a:ext cx="7359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150" cy="2400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some text slide">
  <p:cSld name="BIG_NUMBER">
    <p:bg>
      <p:bgPr>
        <a:solidFill>
          <a:srgbClr val="CC4A4A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hasCustomPrompt="1" type="title"/>
          </p:nvPr>
        </p:nvSpPr>
        <p:spPr>
          <a:xfrm>
            <a:off x="742950" y="1532600"/>
            <a:ext cx="77295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 SemiBold"/>
              <a:buNone/>
              <a:defRPr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5"/>
          <p:cNvSpPr txBox="1"/>
          <p:nvPr>
            <p:ph idx="1" type="subTitle"/>
          </p:nvPr>
        </p:nvSpPr>
        <p:spPr>
          <a:xfrm>
            <a:off x="892019" y="2906800"/>
            <a:ext cx="7359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nd design">
  <p:cSld name="TITLE_AND_BODY_1_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" name="Google Shape;127;p26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128" name="Google Shape;128;p26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6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TITLE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7"/>
          <p:cNvGrpSpPr/>
          <p:nvPr/>
        </p:nvGrpSpPr>
        <p:grpSpPr>
          <a:xfrm>
            <a:off x="-9053" y="-19507"/>
            <a:ext cx="9174378" cy="5239395"/>
            <a:chOff x="918675" y="1874825"/>
            <a:chExt cx="1583400" cy="909475"/>
          </a:xfrm>
        </p:grpSpPr>
        <p:sp>
          <p:nvSpPr>
            <p:cNvPr id="134" name="Google Shape;134;p27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27"/>
          <p:cNvSpPr txBox="1"/>
          <p:nvPr>
            <p:ph type="title"/>
          </p:nvPr>
        </p:nvSpPr>
        <p:spPr>
          <a:xfrm>
            <a:off x="769125" y="1360325"/>
            <a:ext cx="7591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2831900" y="1990125"/>
            <a:ext cx="55287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2" type="subTitle"/>
          </p:nvPr>
        </p:nvSpPr>
        <p:spPr>
          <a:xfrm>
            <a:off x="2831900" y="2315325"/>
            <a:ext cx="55287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3" name="Google Shape;143;p27"/>
          <p:cNvSpPr txBox="1"/>
          <p:nvPr>
            <p:ph idx="3" type="subTitle"/>
          </p:nvPr>
        </p:nvSpPr>
        <p:spPr>
          <a:xfrm>
            <a:off x="2831900" y="2640525"/>
            <a:ext cx="55287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 3">
  <p:cSld name="TITLE_AND_BODY_1_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1141117" y="1540825"/>
            <a:ext cx="3888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None/>
              <a:defRPr b="1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148" name="Google Shape;148;p28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8"/>
          <p:cNvSpPr txBox="1"/>
          <p:nvPr>
            <p:ph idx="1" type="subTitle"/>
          </p:nvPr>
        </p:nvSpPr>
        <p:spPr>
          <a:xfrm>
            <a:off x="1141133" y="2002625"/>
            <a:ext cx="55632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52" name="Google Shape;152;p28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ubtitle">
  <p:cSld name="TITLE_AND_BODY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9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155" name="Google Shape;155;p29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29"/>
          <p:cNvSpPr txBox="1"/>
          <p:nvPr>
            <p:ph type="title"/>
          </p:nvPr>
        </p:nvSpPr>
        <p:spPr>
          <a:xfrm>
            <a:off x="3768867" y="2561625"/>
            <a:ext cx="3888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4886675" y="3023413"/>
            <a:ext cx="27702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ubtitle">
  <p:cSld name="TITLE_AND_BODY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30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164" name="Google Shape;164;p30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30"/>
          <p:cNvSpPr txBox="1"/>
          <p:nvPr>
            <p:ph type="title"/>
          </p:nvPr>
        </p:nvSpPr>
        <p:spPr>
          <a:xfrm>
            <a:off x="3261402" y="2243825"/>
            <a:ext cx="232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b="1" sz="1800">
                <a:solidFill>
                  <a:srgbClr val="66666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" type="subTitle"/>
          </p:nvPr>
        </p:nvSpPr>
        <p:spPr>
          <a:xfrm>
            <a:off x="3261402" y="270267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19750" y="400000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" name="Google Shape;172;p31"/>
          <p:cNvSpPr txBox="1"/>
          <p:nvPr>
            <p:ph idx="2" type="title"/>
          </p:nvPr>
        </p:nvSpPr>
        <p:spPr>
          <a:xfrm>
            <a:off x="4741775" y="2057200"/>
            <a:ext cx="3373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" type="subTitle"/>
          </p:nvPr>
        </p:nvSpPr>
        <p:spPr>
          <a:xfrm>
            <a:off x="4596875" y="2372100"/>
            <a:ext cx="3518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3" type="title"/>
          </p:nvPr>
        </p:nvSpPr>
        <p:spPr>
          <a:xfrm>
            <a:off x="790300" y="2057200"/>
            <a:ext cx="3413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4" type="subTitle"/>
          </p:nvPr>
        </p:nvSpPr>
        <p:spPr>
          <a:xfrm>
            <a:off x="638828" y="2372100"/>
            <a:ext cx="35646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6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6 columns slide">
  <p:cSld name="CUSTOM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-358950" y="933450"/>
            <a:ext cx="9735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2" type="title"/>
          </p:nvPr>
        </p:nvSpPr>
        <p:spPr>
          <a:xfrm>
            <a:off x="824663" y="1761800"/>
            <a:ext cx="2529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1" type="subTitle"/>
          </p:nvPr>
        </p:nvSpPr>
        <p:spPr>
          <a:xfrm>
            <a:off x="824664" y="2135046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3" type="title"/>
          </p:nvPr>
        </p:nvSpPr>
        <p:spPr>
          <a:xfrm>
            <a:off x="3353611" y="1761800"/>
            <a:ext cx="232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2" name="Google Shape;182;p32"/>
          <p:cNvSpPr txBox="1"/>
          <p:nvPr>
            <p:ph idx="4" type="subTitle"/>
          </p:nvPr>
        </p:nvSpPr>
        <p:spPr>
          <a:xfrm>
            <a:off x="3353622" y="2135046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5" type="title"/>
          </p:nvPr>
        </p:nvSpPr>
        <p:spPr>
          <a:xfrm>
            <a:off x="5790337" y="1761800"/>
            <a:ext cx="2529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84" name="Google Shape;184;p32"/>
          <p:cNvSpPr txBox="1"/>
          <p:nvPr>
            <p:ph idx="6" type="subTitle"/>
          </p:nvPr>
        </p:nvSpPr>
        <p:spPr>
          <a:xfrm>
            <a:off x="5790348" y="2135046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7" type="title"/>
          </p:nvPr>
        </p:nvSpPr>
        <p:spPr>
          <a:xfrm>
            <a:off x="824663" y="3190925"/>
            <a:ext cx="232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8" type="subTitle"/>
          </p:nvPr>
        </p:nvSpPr>
        <p:spPr>
          <a:xfrm>
            <a:off x="824664" y="356417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7" name="Google Shape;187;p32"/>
          <p:cNvSpPr txBox="1"/>
          <p:nvPr>
            <p:ph idx="9" type="title"/>
          </p:nvPr>
        </p:nvSpPr>
        <p:spPr>
          <a:xfrm>
            <a:off x="3353612" y="3190925"/>
            <a:ext cx="232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88" name="Google Shape;188;p32"/>
          <p:cNvSpPr txBox="1"/>
          <p:nvPr>
            <p:ph idx="13" type="subTitle"/>
          </p:nvPr>
        </p:nvSpPr>
        <p:spPr>
          <a:xfrm>
            <a:off x="3353622" y="356417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9" name="Google Shape;189;p32"/>
          <p:cNvSpPr txBox="1"/>
          <p:nvPr>
            <p:ph idx="14" type="title"/>
          </p:nvPr>
        </p:nvSpPr>
        <p:spPr>
          <a:xfrm>
            <a:off x="5790337" y="3190925"/>
            <a:ext cx="2529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90" name="Google Shape;190;p32"/>
          <p:cNvSpPr txBox="1"/>
          <p:nvPr>
            <p:ph idx="15" type="subTitle"/>
          </p:nvPr>
        </p:nvSpPr>
        <p:spPr>
          <a:xfrm>
            <a:off x="5790348" y="3564171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Only">
  <p:cSld name="TITLE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4710326" y="2566525"/>
            <a:ext cx="33507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b="1" sz="1800">
                <a:solidFill>
                  <a:srgbClr val="FF883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94" name="Google Shape;194;p33"/>
          <p:cNvSpPr txBox="1"/>
          <p:nvPr>
            <p:ph idx="1" type="subTitle"/>
          </p:nvPr>
        </p:nvSpPr>
        <p:spPr>
          <a:xfrm>
            <a:off x="4710330" y="2971425"/>
            <a:ext cx="33507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with lateral waves ">
  <p:cSld name="BLANK_1_1_1_1_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34"/>
          <p:cNvGrpSpPr/>
          <p:nvPr/>
        </p:nvGrpSpPr>
        <p:grpSpPr>
          <a:xfrm rot="5400000">
            <a:off x="-1482578" y="1482595"/>
            <a:ext cx="5143715" cy="2178595"/>
            <a:chOff x="918675" y="2170075"/>
            <a:chExt cx="1582000" cy="614225"/>
          </a:xfrm>
        </p:grpSpPr>
        <p:sp>
          <p:nvSpPr>
            <p:cNvPr id="199" name="Google Shape;199;p34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4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4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34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203" name="Google Shape;203;p34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4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34"/>
          <p:cNvSpPr txBox="1"/>
          <p:nvPr>
            <p:ph type="title"/>
          </p:nvPr>
        </p:nvSpPr>
        <p:spPr>
          <a:xfrm>
            <a:off x="5862802" y="1834250"/>
            <a:ext cx="232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b="1" sz="1800">
                <a:solidFill>
                  <a:srgbClr val="66666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207" name="Google Shape;207;p34"/>
          <p:cNvSpPr txBox="1"/>
          <p:nvPr>
            <p:ph idx="1" type="subTitle"/>
          </p:nvPr>
        </p:nvSpPr>
        <p:spPr>
          <a:xfrm>
            <a:off x="5862802" y="2293096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08" name="Google Shape;208;p34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with lateral waves 2">
  <p:cSld name="BLANK_1_1_1_1_2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1" name="Google Shape;211;p35"/>
          <p:cNvGrpSpPr/>
          <p:nvPr/>
        </p:nvGrpSpPr>
        <p:grpSpPr>
          <a:xfrm rot="5400000">
            <a:off x="-1482578" y="1482595"/>
            <a:ext cx="5143715" cy="2178595"/>
            <a:chOff x="918675" y="2170075"/>
            <a:chExt cx="1582000" cy="614225"/>
          </a:xfrm>
        </p:grpSpPr>
        <p:sp>
          <p:nvSpPr>
            <p:cNvPr id="212" name="Google Shape;212;p35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35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216" name="Google Shape;216;p35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5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35"/>
          <p:cNvSpPr txBox="1"/>
          <p:nvPr>
            <p:ph type="title"/>
          </p:nvPr>
        </p:nvSpPr>
        <p:spPr>
          <a:xfrm>
            <a:off x="1173727" y="2986750"/>
            <a:ext cx="232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b="1" sz="1800">
                <a:solidFill>
                  <a:srgbClr val="666666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220" name="Google Shape;220;p35"/>
          <p:cNvSpPr txBox="1"/>
          <p:nvPr>
            <p:ph idx="1" type="subTitle"/>
          </p:nvPr>
        </p:nvSpPr>
        <p:spPr>
          <a:xfrm>
            <a:off x="1173727" y="3445596"/>
            <a:ext cx="2326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21" name="Google Shape;221;p35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text with lateral waves 1">
  <p:cSld name="BLANK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36"/>
          <p:cNvGrpSpPr/>
          <p:nvPr/>
        </p:nvGrpSpPr>
        <p:grpSpPr>
          <a:xfrm rot="5400000">
            <a:off x="-1482578" y="1482595"/>
            <a:ext cx="5143715" cy="2178595"/>
            <a:chOff x="918675" y="2170075"/>
            <a:chExt cx="1582000" cy="614225"/>
          </a:xfrm>
        </p:grpSpPr>
        <p:sp>
          <p:nvSpPr>
            <p:cNvPr id="225" name="Google Shape;225;p36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6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36"/>
          <p:cNvGrpSpPr/>
          <p:nvPr/>
        </p:nvGrpSpPr>
        <p:grpSpPr>
          <a:xfrm rot="5400000">
            <a:off x="5840083" y="1853202"/>
            <a:ext cx="5170773" cy="1437088"/>
            <a:chOff x="961825" y="1874825"/>
            <a:chExt cx="1540250" cy="304500"/>
          </a:xfrm>
        </p:grpSpPr>
        <p:sp>
          <p:nvSpPr>
            <p:cNvPr id="229" name="Google Shape;229;p36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36"/>
          <p:cNvSpPr txBox="1"/>
          <p:nvPr>
            <p:ph type="title"/>
          </p:nvPr>
        </p:nvSpPr>
        <p:spPr>
          <a:xfrm>
            <a:off x="742950" y="751852"/>
            <a:ext cx="77295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3" name="Google Shape;233;p36"/>
          <p:cNvSpPr txBox="1"/>
          <p:nvPr>
            <p:ph idx="1" type="subTitle"/>
          </p:nvPr>
        </p:nvSpPr>
        <p:spPr>
          <a:xfrm>
            <a:off x="892025" y="1422650"/>
            <a:ext cx="73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34" name="Google Shape;234;p36"/>
          <p:cNvSpPr txBox="1"/>
          <p:nvPr>
            <p:ph idx="2" type="title"/>
          </p:nvPr>
        </p:nvSpPr>
        <p:spPr>
          <a:xfrm>
            <a:off x="742950" y="1968652"/>
            <a:ext cx="77295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5" name="Google Shape;235;p36"/>
          <p:cNvSpPr txBox="1"/>
          <p:nvPr>
            <p:ph idx="3" type="subTitle"/>
          </p:nvPr>
        </p:nvSpPr>
        <p:spPr>
          <a:xfrm>
            <a:off x="892025" y="2639450"/>
            <a:ext cx="73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36" name="Google Shape;236;p36"/>
          <p:cNvSpPr txBox="1"/>
          <p:nvPr>
            <p:ph idx="4" type="title"/>
          </p:nvPr>
        </p:nvSpPr>
        <p:spPr>
          <a:xfrm>
            <a:off x="742950" y="3185452"/>
            <a:ext cx="77295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7" name="Google Shape;237;p36"/>
          <p:cNvSpPr txBox="1"/>
          <p:nvPr>
            <p:ph idx="5" type="subTitle"/>
          </p:nvPr>
        </p:nvSpPr>
        <p:spPr>
          <a:xfrm>
            <a:off x="892025" y="3856250"/>
            <a:ext cx="73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38" name="Google Shape;238;p36"/>
          <p:cNvSpPr txBox="1"/>
          <p:nvPr>
            <p:ph idx="6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1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b="0" i="0" sz="1400" u="none" cap="none" strike="noStrik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ctrTitle"/>
          </p:nvPr>
        </p:nvSpPr>
        <p:spPr>
          <a:xfrm>
            <a:off x="840900" y="1856250"/>
            <a:ext cx="68091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British Values at St Adrian’s</a:t>
            </a:r>
            <a:endParaRPr sz="3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 txBox="1"/>
          <p:nvPr>
            <p:ph type="title"/>
          </p:nvPr>
        </p:nvSpPr>
        <p:spPr>
          <a:xfrm>
            <a:off x="1349850" y="2571750"/>
            <a:ext cx="6779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613" name="Google Shape;613;p4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4" name="Google Shape;614;p47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8"/>
          <p:cNvSpPr txBox="1"/>
          <p:nvPr>
            <p:ph type="title"/>
          </p:nvPr>
        </p:nvSpPr>
        <p:spPr>
          <a:xfrm>
            <a:off x="1306975" y="190802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What happens if you break a rule at Amelie and Daniel's school?</a:t>
            </a:r>
            <a:endParaRPr sz="4100"/>
          </a:p>
        </p:txBody>
      </p:sp>
      <p:sp>
        <p:nvSpPr>
          <p:cNvPr id="620" name="Google Shape;620;p48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9"/>
          <p:cNvSpPr txBox="1"/>
          <p:nvPr>
            <p:ph type="title"/>
          </p:nvPr>
        </p:nvSpPr>
        <p:spPr>
          <a:xfrm>
            <a:off x="1306975" y="1908028"/>
            <a:ext cx="6779700" cy="174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Who started a campaign on a bus to change laws in America that treated black people unfairly?</a:t>
            </a:r>
            <a:endParaRPr sz="3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0"/>
          <p:cNvSpPr txBox="1"/>
          <p:nvPr>
            <p:ph type="title"/>
          </p:nvPr>
        </p:nvSpPr>
        <p:spPr>
          <a:xfrm>
            <a:off x="1306975" y="190802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What did Judge Tan Ikram say that the role of a judge is?</a:t>
            </a:r>
            <a:endParaRPr sz="3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1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1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7" name="Google Shape;6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2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2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4" name="Google Shape;6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21" y="53575"/>
            <a:ext cx="352905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726" y="0"/>
            <a:ext cx="45747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3"/>
          <p:cNvSpPr txBox="1"/>
          <p:nvPr>
            <p:ph type="title"/>
          </p:nvPr>
        </p:nvSpPr>
        <p:spPr>
          <a:xfrm>
            <a:off x="1306975" y="190802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If you could make up a rule or law, what would it be?</a:t>
            </a:r>
            <a:endParaRPr sz="3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4"/>
          <p:cNvSpPr txBox="1"/>
          <p:nvPr>
            <p:ph type="title"/>
          </p:nvPr>
        </p:nvSpPr>
        <p:spPr>
          <a:xfrm>
            <a:off x="1371275" y="2775995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/>
              <a:t>Reflection</a:t>
            </a:r>
            <a:endParaRPr sz="25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rules we make keep us safe and help us live and learn…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Without them, life would be unfair…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can you do to make sure everyone is treated fairly?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5"/>
          <p:cNvSpPr txBox="1"/>
          <p:nvPr>
            <p:ph type="title"/>
          </p:nvPr>
        </p:nvSpPr>
        <p:spPr>
          <a:xfrm>
            <a:off x="1371275" y="3504645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/>
              <a:t>Prayer</a:t>
            </a:r>
            <a:endParaRPr sz="25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Dear God,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We thank you for the rules and laws that keep us safe and treated fairly. Help us to value and respect them and to treat others fairly. Especially now, with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Amen</a:t>
            </a: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6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https://forms.gle/CigHKyuS2iZn2hvv6</a:t>
            </a:r>
            <a:endParaRPr sz="2500"/>
          </a:p>
        </p:txBody>
      </p:sp>
      <p:sp>
        <p:nvSpPr>
          <p:cNvPr id="666" name="Google Shape;666;p56"/>
          <p:cNvSpPr txBox="1"/>
          <p:nvPr>
            <p:ph idx="1" type="subTitle"/>
          </p:nvPr>
        </p:nvSpPr>
        <p:spPr>
          <a:xfrm>
            <a:off x="1731450" y="879863"/>
            <a:ext cx="5681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1878750" y="1903050"/>
            <a:ext cx="60654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000">
                <a:latin typeface="Montserrat ExtraBold"/>
                <a:ea typeface="Montserrat ExtraBold"/>
                <a:cs typeface="Montserrat ExtraBold"/>
                <a:sym typeface="Montserrat ExtraBold"/>
              </a:rPr>
              <a:t>We are learning to</a:t>
            </a:r>
            <a:endParaRPr sz="6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1" name="Google Shape;251;p39"/>
          <p:cNvSpPr txBox="1"/>
          <p:nvPr>
            <p:ph idx="1" type="subTitle"/>
          </p:nvPr>
        </p:nvSpPr>
        <p:spPr>
          <a:xfrm>
            <a:off x="4886675" y="2364838"/>
            <a:ext cx="27702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 Understand that rules help us to stay safe and happy </a:t>
            </a:r>
            <a:endParaRPr/>
          </a:p>
        </p:txBody>
      </p:sp>
      <p:sp>
        <p:nvSpPr>
          <p:cNvPr id="252" name="Google Shape;252;p39"/>
          <p:cNvSpPr txBox="1"/>
          <p:nvPr>
            <p:ph idx="4294967295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00150" cy="2400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254" name="Google Shape;25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100" y="3582974"/>
            <a:ext cx="2110776" cy="12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/>
        </p:nvSpPr>
        <p:spPr>
          <a:xfrm>
            <a:off x="339675" y="2809075"/>
            <a:ext cx="3178200" cy="20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 Light"/>
              <a:buChar char="●"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Democracy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 Light"/>
              <a:buChar char="●"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Individual liberty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 Light"/>
              <a:buChar char="●"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Mutual respect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 Light"/>
              <a:buChar char="●"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Tolerance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ontserrat Light"/>
              <a:buChar char="●"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Rule of law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But what do we mean by ‘British’?</a:t>
            </a:r>
            <a:endParaRPr/>
          </a:p>
        </p:txBody>
      </p:sp>
      <p:sp>
        <p:nvSpPr>
          <p:cNvPr id="261" name="Google Shape;261;p4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40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1"/>
          <p:cNvGrpSpPr/>
          <p:nvPr/>
        </p:nvGrpSpPr>
        <p:grpSpPr>
          <a:xfrm>
            <a:off x="2039413" y="942508"/>
            <a:ext cx="4275602" cy="2478461"/>
            <a:chOff x="1397225" y="1410350"/>
            <a:chExt cx="4786300" cy="2774500"/>
          </a:xfrm>
        </p:grpSpPr>
        <p:grpSp>
          <p:nvGrpSpPr>
            <p:cNvPr id="268" name="Google Shape;268;p41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269" name="Google Shape;269;p41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70" name="Google Shape;270;p41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71;p41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272" name="Google Shape;272;p41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grpSp>
            <p:nvGrpSpPr>
              <p:cNvPr id="273" name="Google Shape;273;p41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74" name="Google Shape;274;p41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</p:sp>
            <p:sp>
              <p:nvSpPr>
                <p:cNvPr id="275" name="Google Shape;275;p41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41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41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41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41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0" name="Google Shape;280;p41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281" name="Google Shape;281;p41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82" name="Google Shape;282;p41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41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284" name="Google Shape;284;p41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85" name="Google Shape;285;p41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41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41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41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1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41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291" name="Google Shape;291;p41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41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</p:grpSp>
        <p:grpSp>
          <p:nvGrpSpPr>
            <p:cNvPr id="293" name="Google Shape;293;p41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294" name="Google Shape;294;p41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41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96" name="Google Shape;296;p41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</p:grpSp>
        <p:grpSp>
          <p:nvGrpSpPr>
            <p:cNvPr id="297" name="Google Shape;297;p41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298" name="Google Shape;298;p41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41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</p:grpSp>
        <p:grpSp>
          <p:nvGrpSpPr>
            <p:cNvPr id="300" name="Google Shape;300;p41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301" name="Google Shape;301;p41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302" name="Google Shape;302;p41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41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304" name="Google Shape;304;p41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grpSp>
            <p:nvGrpSpPr>
              <p:cNvPr id="305" name="Google Shape;305;p41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306" name="Google Shape;306;p41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41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8" name="Google Shape;308;p41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309" name="Google Shape;309;p41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310" name="Google Shape;310;p41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" name="Google Shape;311;p41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312" name="Google Shape;312;p41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313" name="Google Shape;313;p41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" name="Google Shape;314;p41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315" name="Google Shape;315;p41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316" name="Google Shape;316;p41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Google Shape;317;p41"/>
            <p:cNvSpPr/>
            <p:nvPr/>
          </p:nvSpPr>
          <p:spPr>
            <a:xfrm>
              <a:off x="2736350" y="2969700"/>
              <a:ext cx="39250" cy="12050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2668350" y="2948250"/>
              <a:ext cx="55475" cy="36625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980100" y="1451675"/>
              <a:ext cx="608375" cy="778925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p41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321" name="Google Shape;321;p41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41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41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41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41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41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41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41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1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1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1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1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1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41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41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41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" name="Google Shape;337;p41"/>
            <p:cNvSpPr/>
            <p:nvPr/>
          </p:nvSpPr>
          <p:spPr>
            <a:xfrm>
              <a:off x="2577325" y="2970225"/>
              <a:ext cx="32450" cy="13100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2632250" y="2947725"/>
              <a:ext cx="41350" cy="29325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2485775" y="2895925"/>
              <a:ext cx="153825" cy="54950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2901125" y="4083350"/>
              <a:ext cx="39250" cy="22525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2506700" y="3102550"/>
              <a:ext cx="80075" cy="36650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2464350" y="3080075"/>
              <a:ext cx="48650" cy="45525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2438700" y="3020425"/>
              <a:ext cx="67500" cy="66975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2416725" y="3006825"/>
              <a:ext cx="91575" cy="46050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2404175" y="3031950"/>
              <a:ext cx="36125" cy="20925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2420400" y="2972825"/>
              <a:ext cx="16750" cy="36650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2374900" y="2981200"/>
              <a:ext cx="59650" cy="62800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2050050" y="2725400"/>
              <a:ext cx="412225" cy="305525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2916800" y="3161675"/>
              <a:ext cx="40825" cy="58600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866075" y="3155900"/>
              <a:ext cx="58075" cy="63325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816900" y="3119825"/>
              <a:ext cx="72725" cy="109350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2646900" y="3064375"/>
              <a:ext cx="192000" cy="172650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2561625" y="3060700"/>
              <a:ext cx="173700" cy="247450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2531825" y="3224950"/>
              <a:ext cx="85800" cy="94200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2527100" y="3246400"/>
              <a:ext cx="186250" cy="274650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2700250" y="3389200"/>
              <a:ext cx="179975" cy="200900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2809050" y="3531500"/>
              <a:ext cx="123475" cy="130275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2884375" y="3700450"/>
              <a:ext cx="73250" cy="83200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41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360" name="Google Shape;360;p41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1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" name="Google Shape;362;p41"/>
            <p:cNvSpPr/>
            <p:nvPr/>
          </p:nvSpPr>
          <p:spPr>
            <a:xfrm>
              <a:off x="5404100" y="2847275"/>
              <a:ext cx="26175" cy="61250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363;p41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364" name="Google Shape;364;p41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41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41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41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" name="Google Shape;368;p41"/>
            <p:cNvSpPr/>
            <p:nvPr/>
          </p:nvSpPr>
          <p:spPr>
            <a:xfrm>
              <a:off x="5511350" y="2436650"/>
              <a:ext cx="175250" cy="307100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5440200" y="2597250"/>
              <a:ext cx="60175" cy="83725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5410900" y="2501000"/>
              <a:ext cx="68550" cy="117725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4855375" y="2348250"/>
              <a:ext cx="444650" cy="209800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5730000" y="3287725"/>
              <a:ext cx="141250" cy="120875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5413525" y="2961325"/>
              <a:ext cx="115100" cy="200900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5472625" y="3375600"/>
              <a:ext cx="56000" cy="29325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" name="Google Shape;375;p41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376" name="Google Shape;376;p41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1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1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1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0" name="Google Shape;380;p41"/>
            <p:cNvSpPr/>
            <p:nvPr/>
          </p:nvSpPr>
          <p:spPr>
            <a:xfrm>
              <a:off x="5139425" y="3145975"/>
              <a:ext cx="62800" cy="82150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5279075" y="3142825"/>
              <a:ext cx="137075" cy="92625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5150925" y="2887575"/>
              <a:ext cx="119300" cy="230700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5166625" y="3025150"/>
              <a:ext cx="75875" cy="6540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5123725" y="2903250"/>
              <a:ext cx="117200" cy="135525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5089200" y="2934650"/>
              <a:ext cx="121900" cy="227050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5009700" y="2810675"/>
              <a:ext cx="128175" cy="288250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4941700" y="2836825"/>
              <a:ext cx="74300" cy="95750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3787225" y="2293850"/>
              <a:ext cx="55475" cy="68025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3743300" y="1958025"/>
              <a:ext cx="290325" cy="33742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3823325" y="2021850"/>
              <a:ext cx="143875" cy="324875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3976075" y="2250975"/>
              <a:ext cx="57550" cy="52325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3949400" y="2288625"/>
              <a:ext cx="91550" cy="49725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3952525" y="2322625"/>
              <a:ext cx="71175" cy="52325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3986525" y="2326300"/>
              <a:ext cx="120875" cy="93650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903350" y="2478500"/>
              <a:ext cx="83200" cy="53900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910150" y="2462825"/>
              <a:ext cx="71700" cy="31400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3947825" y="2585750"/>
              <a:ext cx="27225" cy="52325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934750" y="2566400"/>
              <a:ext cx="26175" cy="32975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895525" y="2538675"/>
              <a:ext cx="54425" cy="47625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865700" y="2510950"/>
              <a:ext cx="42400" cy="26700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811300" y="2470650"/>
              <a:ext cx="99925" cy="48150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3867800" y="2355575"/>
              <a:ext cx="132350" cy="111450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841625" y="2432475"/>
              <a:ext cx="105700" cy="46050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3759500" y="2356100"/>
              <a:ext cx="120350" cy="143875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3727600" y="2387500"/>
              <a:ext cx="51800" cy="47100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3722900" y="2426200"/>
              <a:ext cx="40825" cy="35075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3758475" y="2449750"/>
              <a:ext cx="9950" cy="14125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3552375" y="2346700"/>
              <a:ext cx="58075" cy="76900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9" name="Google Shape;409;p41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410" name="Google Shape;410;p41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1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" name="Google Shape;412;p41"/>
            <p:cNvSpPr/>
            <p:nvPr/>
          </p:nvSpPr>
          <p:spPr>
            <a:xfrm>
              <a:off x="4300900" y="3419025"/>
              <a:ext cx="109875" cy="205600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41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414" name="Google Shape;414;p41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1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41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417" name="Google Shape;417;p41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1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9" name="Google Shape;419;p41"/>
            <p:cNvSpPr/>
            <p:nvPr/>
          </p:nvSpPr>
          <p:spPr>
            <a:xfrm>
              <a:off x="3399625" y="2088800"/>
              <a:ext cx="127125" cy="77450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4616850" y="2275025"/>
              <a:ext cx="885625" cy="661225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5150925" y="2903250"/>
              <a:ext cx="1600" cy="2125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5134200" y="2918425"/>
              <a:ext cx="2625" cy="2650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4608475" y="2660550"/>
              <a:ext cx="5275" cy="1600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4302475" y="2310075"/>
              <a:ext cx="547700" cy="287725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4443200" y="2520875"/>
              <a:ext cx="231750" cy="144400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4401875" y="2571100"/>
              <a:ext cx="207150" cy="130275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" name="Google Shape;427;p41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428" name="Google Shape;428;p41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41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41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41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41"/>
            <p:cNvSpPr/>
            <p:nvPr/>
          </p:nvSpPr>
          <p:spPr>
            <a:xfrm>
              <a:off x="4663400" y="2731150"/>
              <a:ext cx="405425" cy="396025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4822425" y="2778250"/>
              <a:ext cx="119300" cy="63825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4547800" y="2671000"/>
              <a:ext cx="200375" cy="220775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4533150" y="2640675"/>
              <a:ext cx="191475" cy="159550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3978150" y="2401100"/>
              <a:ext cx="237525" cy="148050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4036750" y="2474325"/>
              <a:ext cx="49725" cy="55475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957250" y="2483750"/>
              <a:ext cx="127650" cy="81625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3989150" y="2555400"/>
              <a:ext cx="83725" cy="52850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" name="Google Shape;440;p41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441" name="Google Shape;441;p41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41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41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1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5" name="Google Shape;445;p41"/>
            <p:cNvSpPr/>
            <p:nvPr/>
          </p:nvSpPr>
          <p:spPr>
            <a:xfrm>
              <a:off x="3799775" y="2577900"/>
              <a:ext cx="14675" cy="29325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3567525" y="2564825"/>
              <a:ext cx="160625" cy="134450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298300" y="2628625"/>
              <a:ext cx="25125" cy="19925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4292025" y="2631250"/>
              <a:ext cx="295050" cy="237500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4277375" y="2602475"/>
              <a:ext cx="51800" cy="43975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044600" y="2592025"/>
              <a:ext cx="260525" cy="107250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4041450" y="2592550"/>
              <a:ext cx="39775" cy="35075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231325" y="2673625"/>
              <a:ext cx="139700" cy="134450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345375" y="2791325"/>
              <a:ext cx="25125" cy="25650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136125" y="2704475"/>
              <a:ext cx="32475" cy="18350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184250" y="2677275"/>
              <a:ext cx="90000" cy="80075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165950" y="2741625"/>
              <a:ext cx="22000" cy="63850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185300" y="2741625"/>
              <a:ext cx="5775" cy="13100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179025" y="2755750"/>
              <a:ext cx="7875" cy="18325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4179025" y="2721750"/>
              <a:ext cx="18850" cy="23550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4180075" y="2740050"/>
              <a:ext cx="58075" cy="71700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4179025" y="2758875"/>
              <a:ext cx="299225" cy="252175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4409700" y="2852525"/>
              <a:ext cx="11025" cy="24075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4421225" y="2854100"/>
              <a:ext cx="69075" cy="54425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434300" y="2866125"/>
              <a:ext cx="108300" cy="133400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4483475" y="2847275"/>
              <a:ext cx="5775" cy="13125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300375" y="2959750"/>
              <a:ext cx="153825" cy="99925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4035700" y="2769350"/>
              <a:ext cx="180500" cy="151725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003800" y="2919475"/>
              <a:ext cx="238550" cy="273600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166475" y="3025650"/>
              <a:ext cx="219725" cy="166900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4213550" y="2979100"/>
              <a:ext cx="96800" cy="85825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4292025" y="3059150"/>
              <a:ext cx="21975" cy="26175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282600" y="3069600"/>
              <a:ext cx="148050" cy="196175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4175375" y="3163750"/>
              <a:ext cx="121375" cy="147025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4145025" y="3258950"/>
              <a:ext cx="11000" cy="25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4115200" y="3182075"/>
              <a:ext cx="83725" cy="82675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898125" y="3081625"/>
              <a:ext cx="188350" cy="127150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3821225" y="2747900"/>
              <a:ext cx="223400" cy="207700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792975" y="2679900"/>
              <a:ext cx="57050" cy="111450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3568575" y="2683550"/>
              <a:ext cx="289825" cy="280400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3511050" y="2702400"/>
              <a:ext cx="167400" cy="132350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3450875" y="2834200"/>
              <a:ext cx="118775" cy="95225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3450375" y="2838400"/>
              <a:ext cx="170550" cy="187800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3518375" y="2873975"/>
              <a:ext cx="235400" cy="218150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3617750" y="3020950"/>
              <a:ext cx="108825" cy="79025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3442525" y="2997925"/>
              <a:ext cx="93125" cy="68050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3452975" y="3056525"/>
              <a:ext cx="44500" cy="26700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" name="Google Shape;487;p41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488" name="Google Shape;488;p41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1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0" name="Google Shape;490;p41"/>
            <p:cNvSpPr/>
            <p:nvPr/>
          </p:nvSpPr>
          <p:spPr>
            <a:xfrm>
              <a:off x="3503200" y="3095750"/>
              <a:ext cx="40300" cy="48150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3529350" y="3117725"/>
              <a:ext cx="58600" cy="62800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3570150" y="3086875"/>
              <a:ext cx="89475" cy="94175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3647050" y="3079025"/>
              <a:ext cx="61225" cy="95750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3689950" y="3079025"/>
              <a:ext cx="29300" cy="77950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3705625" y="3059150"/>
              <a:ext cx="45025" cy="94175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881925" y="2896975"/>
              <a:ext cx="150650" cy="239600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3863600" y="3051825"/>
              <a:ext cx="4725" cy="2625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3695700" y="2900125"/>
              <a:ext cx="220250" cy="171075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3732825" y="3041350"/>
              <a:ext cx="165325" cy="141775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13400" y="3053900"/>
              <a:ext cx="109850" cy="164800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3813900" y="3211875"/>
              <a:ext cx="82675" cy="89475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821750" y="3213450"/>
              <a:ext cx="29325" cy="18850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3848425" y="3188875"/>
              <a:ext cx="110925" cy="129750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860475" y="3308125"/>
              <a:ext cx="15700" cy="21475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4111550" y="3257925"/>
              <a:ext cx="161650" cy="164775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4106850" y="3261050"/>
              <a:ext cx="29300" cy="24100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4106850" y="3275175"/>
              <a:ext cx="28775" cy="35075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862550" y="3166900"/>
              <a:ext cx="275700" cy="273075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4159150" y="3380850"/>
              <a:ext cx="46050" cy="116150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4001175" y="3363575"/>
              <a:ext cx="170550" cy="145450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3852625" y="3330100"/>
              <a:ext cx="181000" cy="178925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4046675" y="3472375"/>
              <a:ext cx="113025" cy="103075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3968750" y="3504300"/>
              <a:ext cx="135500" cy="135500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3853150" y="3491725"/>
              <a:ext cx="193550" cy="182075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4123050" y="3397575"/>
              <a:ext cx="150675" cy="242750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4120450" y="3622500"/>
              <a:ext cx="20950" cy="23575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4064475" y="3669050"/>
              <a:ext cx="33500" cy="31425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4252775" y="2586800"/>
              <a:ext cx="70650" cy="19900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4298825" y="2603000"/>
              <a:ext cx="2625" cy="2650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4949025" y="2811200"/>
              <a:ext cx="44475" cy="26175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3967175" y="2589925"/>
              <a:ext cx="35075" cy="29850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3938400" y="2522975"/>
              <a:ext cx="58625" cy="76925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41"/>
          <p:cNvSpPr/>
          <p:nvPr/>
        </p:nvSpPr>
        <p:spPr>
          <a:xfrm>
            <a:off x="1354938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F53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1"/>
          <p:cNvSpPr txBox="1"/>
          <p:nvPr/>
        </p:nvSpPr>
        <p:spPr>
          <a:xfrm>
            <a:off x="1261563" y="4080600"/>
            <a:ext cx="15363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9F539D"/>
                </a:solidFill>
                <a:latin typeface="Montserrat"/>
                <a:ea typeface="Montserrat"/>
                <a:cs typeface="Montserrat"/>
                <a:sym typeface="Montserrat"/>
              </a:rPr>
              <a:t>USA</a:t>
            </a:r>
            <a:endParaRPr b="1" i="0" sz="1200" u="none" cap="none" strike="noStrike">
              <a:solidFill>
                <a:srgbClr val="9F539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41"/>
          <p:cNvSpPr txBox="1"/>
          <p:nvPr>
            <p:ph idx="4294967295" type="body"/>
          </p:nvPr>
        </p:nvSpPr>
        <p:spPr>
          <a:xfrm>
            <a:off x="2865663" y="4080588"/>
            <a:ext cx="16608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ts val="1400"/>
              <a:buNone/>
            </a:pPr>
            <a:r>
              <a:rPr b="1" lang="en" sz="1200">
                <a:solidFill>
                  <a:srgbClr val="CC4A4A"/>
                </a:solidFill>
                <a:latin typeface="Montserrat"/>
                <a:ea typeface="Montserrat"/>
                <a:cs typeface="Montserrat"/>
                <a:sym typeface="Montserrat"/>
              </a:rPr>
              <a:t>EUROPE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41"/>
          <p:cNvSpPr/>
          <p:nvPr/>
        </p:nvSpPr>
        <p:spPr>
          <a:xfrm>
            <a:off x="2959038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CC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1"/>
          <p:cNvSpPr txBox="1"/>
          <p:nvPr>
            <p:ph idx="4294967295" type="body"/>
          </p:nvPr>
        </p:nvSpPr>
        <p:spPr>
          <a:xfrm>
            <a:off x="4620300" y="4080600"/>
            <a:ext cx="16608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200">
                <a:solidFill>
                  <a:srgbClr val="FF883E"/>
                </a:solidFill>
                <a:latin typeface="Montserrat"/>
                <a:ea typeface="Montserrat"/>
                <a:cs typeface="Montserrat"/>
                <a:sym typeface="Montserrat"/>
              </a:rPr>
              <a:t>AFRICA</a:t>
            </a:r>
            <a:endParaRPr b="1" sz="1200">
              <a:solidFill>
                <a:srgbClr val="FF88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41"/>
          <p:cNvSpPr/>
          <p:nvPr/>
        </p:nvSpPr>
        <p:spPr>
          <a:xfrm>
            <a:off x="4713675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F883E"/>
          </a:solidFill>
          <a:ln cap="flat" cmpd="sng" w="9525">
            <a:solidFill>
              <a:srgbClr val="FF8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1"/>
          <p:cNvSpPr txBox="1"/>
          <p:nvPr>
            <p:ph idx="4294967295" type="body"/>
          </p:nvPr>
        </p:nvSpPr>
        <p:spPr>
          <a:xfrm>
            <a:off x="6221638" y="4080600"/>
            <a:ext cx="16608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200">
                <a:solidFill>
                  <a:srgbClr val="FFC800"/>
                </a:solidFill>
                <a:latin typeface="Montserrat"/>
                <a:ea typeface="Montserrat"/>
                <a:cs typeface="Montserrat"/>
                <a:sym typeface="Montserrat"/>
              </a:rPr>
              <a:t>ASIA and OCEANIA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41"/>
          <p:cNvSpPr/>
          <p:nvPr/>
        </p:nvSpPr>
        <p:spPr>
          <a:xfrm>
            <a:off x="6315013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FC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 txBox="1"/>
          <p:nvPr>
            <p:ph type="title"/>
          </p:nvPr>
        </p:nvSpPr>
        <p:spPr>
          <a:xfrm>
            <a:off x="472750" y="274850"/>
            <a:ext cx="7591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What and where is </a:t>
            </a:r>
            <a:r>
              <a:rPr lang="en" sz="1800">
                <a:solidFill>
                  <a:srgbClr val="E76A28"/>
                </a:solidFill>
              </a:rPr>
              <a:t>Britain?</a:t>
            </a:r>
            <a:endParaRPr/>
          </a:p>
        </p:txBody>
      </p:sp>
      <p:sp>
        <p:nvSpPr>
          <p:cNvPr id="534" name="Google Shape;534;p41"/>
          <p:cNvSpPr/>
          <p:nvPr/>
        </p:nvSpPr>
        <p:spPr>
          <a:xfrm>
            <a:off x="2566434" y="1578884"/>
            <a:ext cx="235794" cy="308987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F53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1"/>
          <p:cNvSpPr/>
          <p:nvPr/>
        </p:nvSpPr>
        <p:spPr>
          <a:xfrm>
            <a:off x="4827193" y="1110094"/>
            <a:ext cx="235690" cy="309194"/>
          </a:xfrm>
          <a:custGeom>
            <a:rect b="b" l="l" r="r" t="t"/>
            <a:pathLst>
              <a:path extrusionOk="0" h="5969" w="4550">
                <a:moveTo>
                  <a:pt x="2269" y="1212"/>
                </a:moveTo>
                <a:cubicBezTo>
                  <a:pt x="2728" y="1212"/>
                  <a:pt x="3168" y="1568"/>
                  <a:pt x="3168" y="2106"/>
                </a:cubicBezTo>
                <a:cubicBezTo>
                  <a:pt x="3168" y="2601"/>
                  <a:pt x="2767" y="3002"/>
                  <a:pt x="2275" y="3002"/>
                </a:cubicBezTo>
                <a:cubicBezTo>
                  <a:pt x="1479" y="3002"/>
                  <a:pt x="1081" y="2040"/>
                  <a:pt x="1642" y="1476"/>
                </a:cubicBezTo>
                <a:cubicBezTo>
                  <a:pt x="1825" y="1294"/>
                  <a:pt x="2049" y="1212"/>
                  <a:pt x="2269" y="1212"/>
                </a:cubicBezTo>
                <a:close/>
                <a:moveTo>
                  <a:pt x="2275" y="1"/>
                </a:moveTo>
                <a:cubicBezTo>
                  <a:pt x="1019" y="1"/>
                  <a:pt x="1" y="1019"/>
                  <a:pt x="1" y="2275"/>
                </a:cubicBezTo>
                <a:cubicBezTo>
                  <a:pt x="1" y="3534"/>
                  <a:pt x="2275" y="5968"/>
                  <a:pt x="2275" y="5968"/>
                </a:cubicBezTo>
                <a:cubicBezTo>
                  <a:pt x="2275" y="5968"/>
                  <a:pt x="4549" y="3534"/>
                  <a:pt x="4549" y="2275"/>
                </a:cubicBezTo>
                <a:cubicBezTo>
                  <a:pt x="4549" y="1019"/>
                  <a:pt x="3531" y="1"/>
                  <a:pt x="2275" y="1"/>
                </a:cubicBezTo>
                <a:close/>
              </a:path>
            </a:pathLst>
          </a:custGeom>
          <a:solidFill>
            <a:srgbClr val="F769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1"/>
          <p:cNvSpPr/>
          <p:nvPr/>
        </p:nvSpPr>
        <p:spPr>
          <a:xfrm>
            <a:off x="4438434" y="2309886"/>
            <a:ext cx="235638" cy="308987"/>
          </a:xfrm>
          <a:custGeom>
            <a:rect b="b" l="l" r="r" t="t"/>
            <a:pathLst>
              <a:path extrusionOk="0" h="5965" w="4549">
                <a:moveTo>
                  <a:pt x="2269" y="1211"/>
                </a:moveTo>
                <a:cubicBezTo>
                  <a:pt x="2728" y="1211"/>
                  <a:pt x="3167" y="1567"/>
                  <a:pt x="3167" y="2105"/>
                </a:cubicBezTo>
                <a:cubicBezTo>
                  <a:pt x="3167" y="2600"/>
                  <a:pt x="2766" y="2998"/>
                  <a:pt x="2274" y="2998"/>
                </a:cubicBezTo>
                <a:cubicBezTo>
                  <a:pt x="1479" y="2998"/>
                  <a:pt x="1081" y="2036"/>
                  <a:pt x="1642" y="1476"/>
                </a:cubicBezTo>
                <a:cubicBezTo>
                  <a:pt x="1824" y="1293"/>
                  <a:pt x="2049" y="1211"/>
                  <a:pt x="2269" y="1211"/>
                </a:cubicBezTo>
                <a:close/>
                <a:moveTo>
                  <a:pt x="2274" y="0"/>
                </a:moveTo>
                <a:cubicBezTo>
                  <a:pt x="1018" y="0"/>
                  <a:pt x="0" y="1018"/>
                  <a:pt x="0" y="2275"/>
                </a:cubicBezTo>
                <a:cubicBezTo>
                  <a:pt x="0" y="3531"/>
                  <a:pt x="2274" y="5965"/>
                  <a:pt x="2274" y="5965"/>
                </a:cubicBezTo>
                <a:cubicBezTo>
                  <a:pt x="2274" y="5965"/>
                  <a:pt x="4549" y="3531"/>
                  <a:pt x="4549" y="2275"/>
                </a:cubicBezTo>
                <a:cubicBezTo>
                  <a:pt x="4549" y="1018"/>
                  <a:pt x="3531" y="0"/>
                  <a:pt x="2274" y="0"/>
                </a:cubicBezTo>
                <a:close/>
              </a:path>
            </a:pathLst>
          </a:custGeom>
          <a:solidFill>
            <a:srgbClr val="CC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5384095" y="1663733"/>
            <a:ext cx="235794" cy="309039"/>
          </a:xfrm>
          <a:custGeom>
            <a:rect b="b" l="l" r="r" t="t"/>
            <a:pathLst>
              <a:path extrusionOk="0" h="5966" w="4552">
                <a:moveTo>
                  <a:pt x="2269" y="1211"/>
                </a:moveTo>
                <a:cubicBezTo>
                  <a:pt x="2728" y="1211"/>
                  <a:pt x="3170" y="1567"/>
                  <a:pt x="3170" y="2106"/>
                </a:cubicBezTo>
                <a:cubicBezTo>
                  <a:pt x="3167" y="2598"/>
                  <a:pt x="2769" y="2999"/>
                  <a:pt x="2274" y="2999"/>
                </a:cubicBezTo>
                <a:cubicBezTo>
                  <a:pt x="1479" y="2999"/>
                  <a:pt x="1081" y="2037"/>
                  <a:pt x="1645" y="1473"/>
                </a:cubicBezTo>
                <a:cubicBezTo>
                  <a:pt x="1826" y="1292"/>
                  <a:pt x="2049" y="1211"/>
                  <a:pt x="2269" y="1211"/>
                </a:cubicBezTo>
                <a:close/>
                <a:moveTo>
                  <a:pt x="2269" y="1"/>
                </a:moveTo>
                <a:cubicBezTo>
                  <a:pt x="1015" y="1"/>
                  <a:pt x="0" y="1021"/>
                  <a:pt x="0" y="2275"/>
                </a:cubicBezTo>
                <a:cubicBezTo>
                  <a:pt x="0" y="3531"/>
                  <a:pt x="2274" y="5965"/>
                  <a:pt x="2274" y="5965"/>
                </a:cubicBezTo>
                <a:cubicBezTo>
                  <a:pt x="2274" y="5965"/>
                  <a:pt x="4552" y="3531"/>
                  <a:pt x="4552" y="2275"/>
                </a:cubicBezTo>
                <a:cubicBezTo>
                  <a:pt x="4552" y="1019"/>
                  <a:pt x="3531" y="1"/>
                  <a:pt x="2274" y="1"/>
                </a:cubicBezTo>
                <a:cubicBezTo>
                  <a:pt x="2273" y="1"/>
                  <a:pt x="2271" y="1"/>
                  <a:pt x="2269" y="1"/>
                </a:cubicBezTo>
                <a:close/>
              </a:path>
            </a:pathLst>
          </a:custGeom>
          <a:solidFill>
            <a:srgbClr val="FFC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1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9" name="Google Shape;5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4386" y="812077"/>
            <a:ext cx="5639987" cy="28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1"/>
          <p:cNvSpPr/>
          <p:nvPr/>
        </p:nvSpPr>
        <p:spPr>
          <a:xfrm>
            <a:off x="2797863" y="109643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F53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1"/>
          <p:cNvSpPr/>
          <p:nvPr/>
        </p:nvSpPr>
        <p:spPr>
          <a:xfrm>
            <a:off x="4620288" y="9424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CC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41"/>
          <p:cNvCxnSpPr/>
          <p:nvPr/>
        </p:nvCxnSpPr>
        <p:spPr>
          <a:xfrm>
            <a:off x="3590750" y="606550"/>
            <a:ext cx="606600" cy="46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3" name="Google Shape;543;p41"/>
          <p:cNvSpPr/>
          <p:nvPr/>
        </p:nvSpPr>
        <p:spPr>
          <a:xfrm>
            <a:off x="4443600" y="17316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F883E"/>
          </a:solidFill>
          <a:ln cap="flat" cmpd="sng" w="9525">
            <a:solidFill>
              <a:srgbClr val="FF8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1"/>
          <p:cNvSpPr/>
          <p:nvPr/>
        </p:nvSpPr>
        <p:spPr>
          <a:xfrm>
            <a:off x="6303588" y="1780214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FC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7711588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1"/>
          <p:cNvSpPr txBox="1"/>
          <p:nvPr>
            <p:ph idx="4294967295" type="body"/>
          </p:nvPr>
        </p:nvSpPr>
        <p:spPr>
          <a:xfrm>
            <a:off x="7483188" y="4138800"/>
            <a:ext cx="16608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200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SOUTH AMERICA</a:t>
            </a:r>
            <a:endParaRPr sz="800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41"/>
          <p:cNvSpPr/>
          <p:nvPr/>
        </p:nvSpPr>
        <p:spPr>
          <a:xfrm>
            <a:off x="3293413" y="2177714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1"/>
          <p:cNvSpPr txBox="1"/>
          <p:nvPr>
            <p:ph idx="4294967295" type="body"/>
          </p:nvPr>
        </p:nvSpPr>
        <p:spPr>
          <a:xfrm>
            <a:off x="2743813" y="274838"/>
            <a:ext cx="16608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ts val="1400"/>
              <a:buNone/>
            </a:pPr>
            <a:r>
              <a:rPr b="1" lang="en" sz="1200">
                <a:solidFill>
                  <a:srgbClr val="CC4A4A"/>
                </a:solidFill>
                <a:latin typeface="Montserrat"/>
                <a:ea typeface="Montserrat"/>
                <a:cs typeface="Montserrat"/>
                <a:sym typeface="Montserrat"/>
              </a:rPr>
              <a:t>BRITAIN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And what do we mean by ‘values’?</a:t>
            </a:r>
            <a:endParaRPr/>
          </a:p>
        </p:txBody>
      </p:sp>
      <p:sp>
        <p:nvSpPr>
          <p:cNvPr id="554" name="Google Shape;554;p4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2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83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3"/>
          <p:cNvSpPr txBox="1"/>
          <p:nvPr>
            <p:ph idx="2" type="subTitle"/>
          </p:nvPr>
        </p:nvSpPr>
        <p:spPr>
          <a:xfrm>
            <a:off x="2122200" y="3504175"/>
            <a:ext cx="3675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4A4A"/>
                </a:solidFill>
              </a:rPr>
              <a:t>— definition of ‘values’ from Mind Tools</a:t>
            </a:r>
            <a:endParaRPr b="1" sz="6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p43"/>
          <p:cNvSpPr txBox="1"/>
          <p:nvPr>
            <p:ph idx="1" type="subTitle"/>
          </p:nvPr>
        </p:nvSpPr>
        <p:spPr>
          <a:xfrm>
            <a:off x="2122200" y="1238882"/>
            <a:ext cx="48996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“Your </a:t>
            </a:r>
            <a:r>
              <a:rPr b="1" lang="en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values</a:t>
            </a:r>
            <a:r>
              <a:rPr lang="en">
                <a:solidFill>
                  <a:schemeClr val="lt1"/>
                </a:solidFill>
              </a:rPr>
              <a:t> are the things that you believe are important in the way you live your life</a:t>
            </a:r>
            <a:r>
              <a:rPr i="0" lang="en" sz="2700">
                <a:solidFill>
                  <a:schemeClr val="lt1"/>
                </a:solidFill>
              </a:rPr>
              <a:t>.”</a:t>
            </a:r>
            <a:endParaRPr i="0"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0" sz="2700"/>
          </a:p>
        </p:txBody>
      </p:sp>
      <p:sp>
        <p:nvSpPr>
          <p:cNvPr id="562" name="Google Shape;562;p43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44"/>
          <p:cNvGrpSpPr/>
          <p:nvPr/>
        </p:nvGrpSpPr>
        <p:grpSpPr>
          <a:xfrm>
            <a:off x="-225" y="25"/>
            <a:ext cx="3546859" cy="4114772"/>
            <a:chOff x="-227" y="24"/>
            <a:chExt cx="3546859" cy="5143465"/>
          </a:xfrm>
        </p:grpSpPr>
        <p:grpSp>
          <p:nvGrpSpPr>
            <p:cNvPr id="568" name="Google Shape;568;p44"/>
            <p:cNvGrpSpPr/>
            <p:nvPr/>
          </p:nvGrpSpPr>
          <p:grpSpPr>
            <a:xfrm>
              <a:off x="-227" y="1286020"/>
              <a:ext cx="3546859" cy="1285685"/>
              <a:chOff x="-227" y="1286020"/>
              <a:chExt cx="3546859" cy="1285685"/>
            </a:xfrm>
          </p:grpSpPr>
          <p:sp>
            <p:nvSpPr>
              <p:cNvPr id="569" name="Google Shape;569;p44"/>
              <p:cNvSpPr/>
              <p:nvPr/>
            </p:nvSpPr>
            <p:spPr>
              <a:xfrm>
                <a:off x="-227" y="1286020"/>
                <a:ext cx="3546859" cy="1285685"/>
              </a:xfrm>
              <a:custGeom>
                <a:rect b="b" l="l" r="r" t="t"/>
                <a:pathLst>
                  <a:path extrusionOk="0" h="12368" w="34120">
                    <a:moveTo>
                      <a:pt x="1" y="0"/>
                    </a:moveTo>
                    <a:lnTo>
                      <a:pt x="1" y="12367"/>
                    </a:lnTo>
                    <a:lnTo>
                      <a:pt x="30217" y="12367"/>
                    </a:lnTo>
                    <a:lnTo>
                      <a:pt x="34120" y="6184"/>
                    </a:lnTo>
                    <a:lnTo>
                      <a:pt x="34120" y="6180"/>
                    </a:lnTo>
                    <a:lnTo>
                      <a:pt x="30217" y="0"/>
                    </a:lnTo>
                    <a:close/>
                  </a:path>
                </a:pathLst>
              </a:custGeom>
              <a:solidFill>
                <a:srgbClr val="CC4A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4"/>
              <p:cNvSpPr/>
              <p:nvPr/>
            </p:nvSpPr>
            <p:spPr>
              <a:xfrm>
                <a:off x="-227" y="1286020"/>
                <a:ext cx="2966908" cy="1285685"/>
              </a:xfrm>
              <a:custGeom>
                <a:rect b="b" l="l" r="r" t="t"/>
                <a:pathLst>
                  <a:path extrusionOk="0" h="12368" w="28541">
                    <a:moveTo>
                      <a:pt x="1" y="0"/>
                    </a:moveTo>
                    <a:lnTo>
                      <a:pt x="1" y="12367"/>
                    </a:lnTo>
                    <a:lnTo>
                      <a:pt x="24638" y="12367"/>
                    </a:lnTo>
                    <a:lnTo>
                      <a:pt x="28541" y="6184"/>
                    </a:lnTo>
                    <a:lnTo>
                      <a:pt x="28541" y="6180"/>
                    </a:lnTo>
                    <a:lnTo>
                      <a:pt x="24638" y="0"/>
                    </a:lnTo>
                    <a:close/>
                  </a:path>
                </a:pathLst>
              </a:custGeom>
              <a:solidFill>
                <a:srgbClr val="FB58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" name="Google Shape;571;p44"/>
            <p:cNvGrpSpPr/>
            <p:nvPr/>
          </p:nvGrpSpPr>
          <p:grpSpPr>
            <a:xfrm>
              <a:off x="-227" y="24"/>
              <a:ext cx="3546859" cy="1286100"/>
              <a:chOff x="-227" y="24"/>
              <a:chExt cx="3546859" cy="1286100"/>
            </a:xfrm>
          </p:grpSpPr>
          <p:sp>
            <p:nvSpPr>
              <p:cNvPr id="572" name="Google Shape;572;p44"/>
              <p:cNvSpPr/>
              <p:nvPr/>
            </p:nvSpPr>
            <p:spPr>
              <a:xfrm>
                <a:off x="-227" y="24"/>
                <a:ext cx="3546859" cy="1286100"/>
              </a:xfrm>
              <a:custGeom>
                <a:rect b="b" l="l" r="r" t="t"/>
                <a:pathLst>
                  <a:path extrusionOk="0" h="12372" w="34120">
                    <a:moveTo>
                      <a:pt x="1" y="1"/>
                    </a:moveTo>
                    <a:lnTo>
                      <a:pt x="1" y="12371"/>
                    </a:lnTo>
                    <a:lnTo>
                      <a:pt x="30217" y="12371"/>
                    </a:lnTo>
                    <a:lnTo>
                      <a:pt x="34120" y="6184"/>
                    </a:lnTo>
                    <a:lnTo>
                      <a:pt x="34120" y="6181"/>
                    </a:lnTo>
                    <a:lnTo>
                      <a:pt x="30217" y="1"/>
                    </a:lnTo>
                    <a:close/>
                  </a:path>
                </a:pathLst>
              </a:custGeom>
              <a:solidFill>
                <a:srgbClr val="FF8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4"/>
              <p:cNvSpPr/>
              <p:nvPr/>
            </p:nvSpPr>
            <p:spPr>
              <a:xfrm>
                <a:off x="-227" y="24"/>
                <a:ext cx="2966908" cy="1286100"/>
              </a:xfrm>
              <a:custGeom>
                <a:rect b="b" l="l" r="r" t="t"/>
                <a:pathLst>
                  <a:path extrusionOk="0" h="12372" w="28541">
                    <a:moveTo>
                      <a:pt x="1" y="1"/>
                    </a:moveTo>
                    <a:lnTo>
                      <a:pt x="1" y="12371"/>
                    </a:lnTo>
                    <a:lnTo>
                      <a:pt x="24638" y="12371"/>
                    </a:lnTo>
                    <a:lnTo>
                      <a:pt x="28541" y="6184"/>
                    </a:lnTo>
                    <a:lnTo>
                      <a:pt x="28541" y="6181"/>
                    </a:lnTo>
                    <a:lnTo>
                      <a:pt x="24638" y="1"/>
                    </a:lnTo>
                    <a:close/>
                  </a:path>
                </a:pathLst>
              </a:custGeom>
              <a:solidFill>
                <a:srgbClr val="FFC1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44"/>
            <p:cNvGrpSpPr/>
            <p:nvPr/>
          </p:nvGrpSpPr>
          <p:grpSpPr>
            <a:xfrm>
              <a:off x="-227" y="2571601"/>
              <a:ext cx="3546859" cy="1285996"/>
              <a:chOff x="-227" y="2571601"/>
              <a:chExt cx="3546859" cy="1285996"/>
            </a:xfrm>
          </p:grpSpPr>
          <p:sp>
            <p:nvSpPr>
              <p:cNvPr id="575" name="Google Shape;575;p44"/>
              <p:cNvSpPr/>
              <p:nvPr/>
            </p:nvSpPr>
            <p:spPr>
              <a:xfrm>
                <a:off x="-227" y="2571601"/>
                <a:ext cx="3546859" cy="1285996"/>
              </a:xfrm>
              <a:custGeom>
                <a:rect b="b" l="l" r="r" t="t"/>
                <a:pathLst>
                  <a:path extrusionOk="0" h="12371" w="34120">
                    <a:moveTo>
                      <a:pt x="1" y="0"/>
                    </a:moveTo>
                    <a:lnTo>
                      <a:pt x="1" y="12370"/>
                    </a:lnTo>
                    <a:lnTo>
                      <a:pt x="30217" y="12370"/>
                    </a:lnTo>
                    <a:lnTo>
                      <a:pt x="34120" y="6187"/>
                    </a:lnTo>
                    <a:lnTo>
                      <a:pt x="34120" y="6184"/>
                    </a:lnTo>
                    <a:lnTo>
                      <a:pt x="30217" y="0"/>
                    </a:lnTo>
                    <a:close/>
                  </a:path>
                </a:pathLst>
              </a:custGeom>
              <a:solidFill>
                <a:srgbClr val="20B7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4"/>
              <p:cNvSpPr/>
              <p:nvPr/>
            </p:nvSpPr>
            <p:spPr>
              <a:xfrm>
                <a:off x="-227" y="2571601"/>
                <a:ext cx="2966908" cy="1285996"/>
              </a:xfrm>
              <a:custGeom>
                <a:rect b="b" l="l" r="r" t="t"/>
                <a:pathLst>
                  <a:path extrusionOk="0" h="12371" w="28541">
                    <a:moveTo>
                      <a:pt x="1" y="0"/>
                    </a:moveTo>
                    <a:lnTo>
                      <a:pt x="1" y="12370"/>
                    </a:lnTo>
                    <a:lnTo>
                      <a:pt x="24638" y="12370"/>
                    </a:lnTo>
                    <a:lnTo>
                      <a:pt x="28541" y="6187"/>
                    </a:lnTo>
                    <a:lnTo>
                      <a:pt x="28541" y="6184"/>
                    </a:lnTo>
                    <a:lnTo>
                      <a:pt x="24638" y="0"/>
                    </a:lnTo>
                    <a:close/>
                  </a:path>
                </a:pathLst>
              </a:custGeom>
              <a:solidFill>
                <a:srgbClr val="00DEB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7" name="Google Shape;577;p44"/>
            <p:cNvGrpSpPr/>
            <p:nvPr/>
          </p:nvGrpSpPr>
          <p:grpSpPr>
            <a:xfrm>
              <a:off x="-227" y="3857493"/>
              <a:ext cx="3546859" cy="1285996"/>
              <a:chOff x="-227" y="3857493"/>
              <a:chExt cx="3546859" cy="1285996"/>
            </a:xfrm>
          </p:grpSpPr>
          <p:sp>
            <p:nvSpPr>
              <p:cNvPr id="578" name="Google Shape;578;p44"/>
              <p:cNvSpPr/>
              <p:nvPr/>
            </p:nvSpPr>
            <p:spPr>
              <a:xfrm>
                <a:off x="-227" y="3857493"/>
                <a:ext cx="3546859" cy="1285996"/>
              </a:xfrm>
              <a:custGeom>
                <a:rect b="b" l="l" r="r" t="t"/>
                <a:pathLst>
                  <a:path extrusionOk="0" h="12371" w="34120">
                    <a:moveTo>
                      <a:pt x="1" y="0"/>
                    </a:moveTo>
                    <a:lnTo>
                      <a:pt x="1" y="12370"/>
                    </a:lnTo>
                    <a:lnTo>
                      <a:pt x="30217" y="12370"/>
                    </a:lnTo>
                    <a:lnTo>
                      <a:pt x="34120" y="6187"/>
                    </a:lnTo>
                    <a:lnTo>
                      <a:pt x="34120" y="6184"/>
                    </a:lnTo>
                    <a:lnTo>
                      <a:pt x="30217" y="0"/>
                    </a:lnTo>
                    <a:close/>
                  </a:path>
                </a:pathLst>
              </a:custGeom>
              <a:solidFill>
                <a:srgbClr val="912D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44"/>
              <p:cNvSpPr/>
              <p:nvPr/>
            </p:nvSpPr>
            <p:spPr>
              <a:xfrm>
                <a:off x="-227" y="3857493"/>
                <a:ext cx="2966908" cy="1285996"/>
              </a:xfrm>
              <a:custGeom>
                <a:rect b="b" l="l" r="r" t="t"/>
                <a:pathLst>
                  <a:path extrusionOk="0" h="12371" w="28541">
                    <a:moveTo>
                      <a:pt x="1" y="0"/>
                    </a:moveTo>
                    <a:lnTo>
                      <a:pt x="1" y="12370"/>
                    </a:lnTo>
                    <a:lnTo>
                      <a:pt x="24638" y="12370"/>
                    </a:lnTo>
                    <a:lnTo>
                      <a:pt x="28541" y="6187"/>
                    </a:lnTo>
                    <a:lnTo>
                      <a:pt x="28541" y="6184"/>
                    </a:lnTo>
                    <a:lnTo>
                      <a:pt x="24638" y="0"/>
                    </a:lnTo>
                    <a:close/>
                  </a:path>
                </a:pathLst>
              </a:custGeom>
              <a:solidFill>
                <a:srgbClr val="9F53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0" name="Google Shape;580;p44"/>
          <p:cNvSpPr txBox="1"/>
          <p:nvPr>
            <p:ph idx="4294967295" type="body"/>
          </p:nvPr>
        </p:nvSpPr>
        <p:spPr>
          <a:xfrm>
            <a:off x="266707" y="1326559"/>
            <a:ext cx="2874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p44"/>
          <p:cNvSpPr txBox="1"/>
          <p:nvPr>
            <p:ph idx="4294967295" type="body"/>
          </p:nvPr>
        </p:nvSpPr>
        <p:spPr>
          <a:xfrm>
            <a:off x="266707" y="2316014"/>
            <a:ext cx="2874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Democracy 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2" name="Google Shape;582;p44"/>
          <p:cNvSpPr txBox="1"/>
          <p:nvPr>
            <p:ph idx="4294967295" type="body"/>
          </p:nvPr>
        </p:nvSpPr>
        <p:spPr>
          <a:xfrm>
            <a:off x="266707" y="4296068"/>
            <a:ext cx="2874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Mutual Respect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44"/>
          <p:cNvSpPr txBox="1"/>
          <p:nvPr>
            <p:ph idx="4294967295" type="body"/>
          </p:nvPr>
        </p:nvSpPr>
        <p:spPr>
          <a:xfrm>
            <a:off x="3790925" y="1173550"/>
            <a:ext cx="21666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FB5858"/>
                </a:solidFill>
                <a:latin typeface="Montserrat"/>
                <a:ea typeface="Montserrat"/>
                <a:cs typeface="Montserrat"/>
                <a:sym typeface="Montserrat"/>
              </a:rPr>
              <a:t>‘Values’</a:t>
            </a:r>
            <a:endParaRPr b="1">
              <a:solidFill>
                <a:srgbClr val="FB585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The set of beliefs that guide how you live your life.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44"/>
          <p:cNvSpPr txBox="1"/>
          <p:nvPr>
            <p:ph idx="4294967295" type="body"/>
          </p:nvPr>
        </p:nvSpPr>
        <p:spPr>
          <a:xfrm>
            <a:off x="3790925" y="2163013"/>
            <a:ext cx="21666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20B7A1"/>
                </a:solidFill>
                <a:latin typeface="Montserrat"/>
                <a:ea typeface="Montserrat"/>
                <a:cs typeface="Montserrat"/>
                <a:sym typeface="Montserrat"/>
              </a:rPr>
              <a:t>Democracy</a:t>
            </a:r>
            <a:endParaRPr b="1">
              <a:solidFill>
                <a:srgbClr val="20B7A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The way we take part in making decision about how things are run.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44"/>
          <p:cNvSpPr txBox="1"/>
          <p:nvPr>
            <p:ph idx="4294967295" type="body"/>
          </p:nvPr>
        </p:nvSpPr>
        <p:spPr>
          <a:xfrm>
            <a:off x="3790925" y="3228675"/>
            <a:ext cx="21666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912D91"/>
                </a:solidFill>
                <a:latin typeface="Montserrat"/>
                <a:ea typeface="Montserrat"/>
                <a:cs typeface="Montserrat"/>
                <a:sym typeface="Montserrat"/>
              </a:rPr>
              <a:t>Mutual Respect</a:t>
            </a:r>
            <a:endParaRPr b="1">
              <a:solidFill>
                <a:srgbClr val="912D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We have respect for ourselves and others.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44"/>
          <p:cNvSpPr txBox="1"/>
          <p:nvPr>
            <p:ph idx="4294967295" type="body"/>
          </p:nvPr>
        </p:nvSpPr>
        <p:spPr>
          <a:xfrm>
            <a:off x="3790925" y="184100"/>
            <a:ext cx="21666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FFC800"/>
                </a:solidFill>
              </a:rPr>
              <a:t>‘British’</a:t>
            </a:r>
            <a:endParaRPr b="1">
              <a:solidFill>
                <a:srgbClr val="FFC8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Relating to Britain, its people or its language.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44"/>
          <p:cNvSpPr txBox="1"/>
          <p:nvPr>
            <p:ph idx="4294967295" type="body"/>
          </p:nvPr>
        </p:nvSpPr>
        <p:spPr>
          <a:xfrm>
            <a:off x="266707" y="260884"/>
            <a:ext cx="2874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British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44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9" name="Google Shape;589;p44"/>
          <p:cNvSpPr/>
          <p:nvPr/>
        </p:nvSpPr>
        <p:spPr>
          <a:xfrm>
            <a:off x="-225" y="4114781"/>
            <a:ext cx="3546859" cy="1028803"/>
          </a:xfrm>
          <a:custGeom>
            <a:rect b="b" l="l" r="r" t="t"/>
            <a:pathLst>
              <a:path extrusionOk="0" h="12371" w="34120">
                <a:moveTo>
                  <a:pt x="1" y="0"/>
                </a:moveTo>
                <a:lnTo>
                  <a:pt x="1" y="12370"/>
                </a:lnTo>
                <a:lnTo>
                  <a:pt x="30217" y="12370"/>
                </a:lnTo>
                <a:lnTo>
                  <a:pt x="34120" y="6187"/>
                </a:lnTo>
                <a:lnTo>
                  <a:pt x="34120" y="6184"/>
                </a:lnTo>
                <a:lnTo>
                  <a:pt x="30217" y="0"/>
                </a:lnTo>
                <a:close/>
              </a:path>
            </a:pathLst>
          </a:cu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4"/>
          <p:cNvSpPr/>
          <p:nvPr/>
        </p:nvSpPr>
        <p:spPr>
          <a:xfrm>
            <a:off x="-225" y="4114781"/>
            <a:ext cx="2966908" cy="1028803"/>
          </a:xfrm>
          <a:custGeom>
            <a:rect b="b" l="l" r="r" t="t"/>
            <a:pathLst>
              <a:path extrusionOk="0" h="12371" w="28541">
                <a:moveTo>
                  <a:pt x="1" y="0"/>
                </a:moveTo>
                <a:lnTo>
                  <a:pt x="1" y="12370"/>
                </a:lnTo>
                <a:lnTo>
                  <a:pt x="24638" y="12370"/>
                </a:lnTo>
                <a:lnTo>
                  <a:pt x="28541" y="6187"/>
                </a:lnTo>
                <a:lnTo>
                  <a:pt x="28541" y="6184"/>
                </a:lnTo>
                <a:lnTo>
                  <a:pt x="24638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4"/>
          <p:cNvSpPr txBox="1"/>
          <p:nvPr>
            <p:ph idx="4294967295" type="body"/>
          </p:nvPr>
        </p:nvSpPr>
        <p:spPr>
          <a:xfrm>
            <a:off x="266707" y="3306614"/>
            <a:ext cx="2874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Mutual Respect 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44"/>
          <p:cNvSpPr txBox="1"/>
          <p:nvPr>
            <p:ph idx="4294967295" type="body"/>
          </p:nvPr>
        </p:nvSpPr>
        <p:spPr>
          <a:xfrm>
            <a:off x="266707" y="4373414"/>
            <a:ext cx="28749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Individual Liberty </a:t>
            </a: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4"/>
          <p:cNvSpPr txBox="1"/>
          <p:nvPr>
            <p:ph idx="4294967295" type="body"/>
          </p:nvPr>
        </p:nvSpPr>
        <p:spPr>
          <a:xfrm>
            <a:off x="3790925" y="4219275"/>
            <a:ext cx="21666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Individual Liberty</a:t>
            </a:r>
            <a:endParaRPr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Freedom comes with responsibility.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/>
          <p:nvPr>
            <p:ph type="title"/>
          </p:nvPr>
        </p:nvSpPr>
        <p:spPr>
          <a:xfrm>
            <a:off x="1349850" y="1457979"/>
            <a:ext cx="67797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What rules do you have at home or at school?</a:t>
            </a:r>
            <a:endParaRPr/>
          </a:p>
        </p:txBody>
      </p:sp>
      <p:sp>
        <p:nvSpPr>
          <p:cNvPr id="599" name="Google Shape;599;p4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45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>
            <p:ph type="title"/>
          </p:nvPr>
        </p:nvSpPr>
        <p:spPr>
          <a:xfrm>
            <a:off x="1349850" y="1457975"/>
            <a:ext cx="6779700" cy="26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Wouldn’t it be great if we didn’t have any rules? What do you think?</a:t>
            </a:r>
            <a:endParaRPr/>
          </a:p>
        </p:txBody>
      </p:sp>
      <p:sp>
        <p:nvSpPr>
          <p:cNvPr id="606" name="Google Shape;606;p4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7" name="Google Shape;607;p46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bstract Wav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