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302" r:id="rId3"/>
    <p:sldId id="305" r:id="rId4"/>
    <p:sldId id="299" r:id="rId5"/>
    <p:sldId id="301" r:id="rId6"/>
    <p:sldId id="309" r:id="rId7"/>
    <p:sldId id="316" r:id="rId8"/>
    <p:sldId id="261" r:id="rId9"/>
    <p:sldId id="322" r:id="rId10"/>
    <p:sldId id="284" r:id="rId11"/>
    <p:sldId id="321" r:id="rId12"/>
    <p:sldId id="336" r:id="rId13"/>
    <p:sldId id="337" r:id="rId14"/>
    <p:sldId id="343" r:id="rId15"/>
    <p:sldId id="328" r:id="rId16"/>
    <p:sldId id="329" r:id="rId17"/>
    <p:sldId id="332" r:id="rId18"/>
    <p:sldId id="291" r:id="rId19"/>
    <p:sldId id="344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D42"/>
    <a:srgbClr val="40E214"/>
    <a:srgbClr val="99FFCC"/>
    <a:srgbClr val="66FFFF"/>
    <a:srgbClr val="88F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6EC10-B093-4A7F-BB28-B562C67FE471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84AF12-8EF4-4A06-8C59-0BAA5AE09F49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5278BA0-57B9-4386-8553-F593BD43D44C}" type="parTrans" cxnId="{905C9806-CED8-46D9-9568-93BE7BD2C8DA}">
      <dgm:prSet/>
      <dgm:spPr/>
      <dgm:t>
        <a:bodyPr/>
        <a:lstStyle/>
        <a:p>
          <a:endParaRPr lang="en-US"/>
        </a:p>
      </dgm:t>
    </dgm:pt>
    <dgm:pt modelId="{C1B9F27D-9ABD-41E6-A692-11EC97C2C4B3}" type="sibTrans" cxnId="{905C9806-CED8-46D9-9568-93BE7BD2C8DA}">
      <dgm:prSet/>
      <dgm:spPr/>
      <dgm:t>
        <a:bodyPr/>
        <a:lstStyle/>
        <a:p>
          <a:endParaRPr lang="en-US"/>
        </a:p>
      </dgm:t>
    </dgm:pt>
    <dgm:pt modelId="{2E010AEB-06C8-448D-91E5-C6BACD383106}">
      <dgm:prSet phldrT="[Text]"/>
      <dgm:spPr/>
      <dgm:t>
        <a:bodyPr/>
        <a:lstStyle/>
        <a:p>
          <a:r>
            <a:rPr lang="en-US" dirty="0" smtClean="0"/>
            <a:t>Teach</a:t>
          </a:r>
          <a:endParaRPr lang="en-US" dirty="0"/>
        </a:p>
      </dgm:t>
    </dgm:pt>
    <dgm:pt modelId="{D086EB6C-70D0-4B2E-8B17-3B9A7E7A5D45}" type="parTrans" cxnId="{ACE4AB4E-B42D-440A-A8FA-E28E6E9C861C}">
      <dgm:prSet/>
      <dgm:spPr/>
      <dgm:t>
        <a:bodyPr/>
        <a:lstStyle/>
        <a:p>
          <a:endParaRPr lang="en-US"/>
        </a:p>
      </dgm:t>
    </dgm:pt>
    <dgm:pt modelId="{911CF839-239E-45DC-844E-26FC8FE2EA87}" type="sibTrans" cxnId="{ACE4AB4E-B42D-440A-A8FA-E28E6E9C861C}">
      <dgm:prSet/>
      <dgm:spPr/>
      <dgm:t>
        <a:bodyPr/>
        <a:lstStyle/>
        <a:p>
          <a:endParaRPr lang="en-US"/>
        </a:p>
      </dgm:t>
    </dgm:pt>
    <dgm:pt modelId="{3C765A61-BD24-4FF2-8443-01C2FD879392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094F3DE8-CACD-4F8C-9E7C-21CCEBDB7CC4}" type="parTrans" cxnId="{23BB999A-BEBD-4854-825D-E139C9ED167C}">
      <dgm:prSet/>
      <dgm:spPr/>
      <dgm:t>
        <a:bodyPr/>
        <a:lstStyle/>
        <a:p>
          <a:endParaRPr lang="en-US"/>
        </a:p>
      </dgm:t>
    </dgm:pt>
    <dgm:pt modelId="{55667C71-2593-4747-85EA-BB40258C223C}" type="sibTrans" cxnId="{23BB999A-BEBD-4854-825D-E139C9ED167C}">
      <dgm:prSet/>
      <dgm:spPr/>
      <dgm:t>
        <a:bodyPr/>
        <a:lstStyle/>
        <a:p>
          <a:endParaRPr lang="en-US"/>
        </a:p>
      </dgm:t>
    </dgm:pt>
    <dgm:pt modelId="{1A2F5071-6E95-417B-939D-20D1CC312304}" type="pres">
      <dgm:prSet presAssocID="{6316EC10-B093-4A7F-BB28-B562C67FE4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EBA04-BD56-4BD1-BC16-F7D9C037002D}" type="pres">
      <dgm:prSet presAssocID="{F084AF12-8EF4-4A06-8C59-0BAA5AE09F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DDB28-8064-4C47-890A-8C66AFD65B1D}" type="pres">
      <dgm:prSet presAssocID="{C1B9F27D-9ABD-41E6-A692-11EC97C2C4B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F2CE52D-28D1-4C73-8057-051A7448CBD0}" type="pres">
      <dgm:prSet presAssocID="{C1B9F27D-9ABD-41E6-A692-11EC97C2C4B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23993F2-F6D8-49C2-AEBD-BF2B5A4A79EF}" type="pres">
      <dgm:prSet presAssocID="{2E010AEB-06C8-448D-91E5-C6BACD3831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F960A-6346-4D5C-9C70-A4BD7CAB6EEF}" type="pres">
      <dgm:prSet presAssocID="{911CF839-239E-45DC-844E-26FC8FE2EA8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3910CFF-D16A-460D-843A-0C9B26D73C98}" type="pres">
      <dgm:prSet presAssocID="{911CF839-239E-45DC-844E-26FC8FE2EA8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52D05F-FA12-4529-9D99-058C1EE7B93A}" type="pres">
      <dgm:prSet presAssocID="{3C765A61-BD24-4FF2-8443-01C2FD8793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C1A6D-313C-4900-9846-83EB6ACA4419}" type="pres">
      <dgm:prSet presAssocID="{55667C71-2593-4747-85EA-BB40258C223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3D9CA7B-19EF-4039-B7B3-8223AE2BA9FF}" type="pres">
      <dgm:prSet presAssocID="{55667C71-2593-4747-85EA-BB40258C223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697FE6-A590-4B19-94D7-7F0459C685E9}" type="presOf" srcId="{55667C71-2593-4747-85EA-BB40258C223C}" destId="{316C1A6D-313C-4900-9846-83EB6ACA4419}" srcOrd="0" destOrd="0" presId="urn:microsoft.com/office/officeart/2005/8/layout/cycle2"/>
    <dgm:cxn modelId="{ACE4AB4E-B42D-440A-A8FA-E28E6E9C861C}" srcId="{6316EC10-B093-4A7F-BB28-B562C67FE471}" destId="{2E010AEB-06C8-448D-91E5-C6BACD383106}" srcOrd="1" destOrd="0" parTransId="{D086EB6C-70D0-4B2E-8B17-3B9A7E7A5D45}" sibTransId="{911CF839-239E-45DC-844E-26FC8FE2EA87}"/>
    <dgm:cxn modelId="{1D8C724E-53C8-474C-8D79-86F0F4B2DA7F}" type="presOf" srcId="{911CF839-239E-45DC-844E-26FC8FE2EA87}" destId="{6C6F960A-6346-4D5C-9C70-A4BD7CAB6EEF}" srcOrd="0" destOrd="0" presId="urn:microsoft.com/office/officeart/2005/8/layout/cycle2"/>
    <dgm:cxn modelId="{330CEE9E-8453-4C8C-8C75-A0878B562779}" type="presOf" srcId="{C1B9F27D-9ABD-41E6-A692-11EC97C2C4B3}" destId="{FF2CE52D-28D1-4C73-8057-051A7448CBD0}" srcOrd="1" destOrd="0" presId="urn:microsoft.com/office/officeart/2005/8/layout/cycle2"/>
    <dgm:cxn modelId="{4E2FC416-2132-4ABA-8268-881403F644A1}" type="presOf" srcId="{6316EC10-B093-4A7F-BB28-B562C67FE471}" destId="{1A2F5071-6E95-417B-939D-20D1CC312304}" srcOrd="0" destOrd="0" presId="urn:microsoft.com/office/officeart/2005/8/layout/cycle2"/>
    <dgm:cxn modelId="{86430B97-2948-48E4-853B-E1DA6F594C1D}" type="presOf" srcId="{3C765A61-BD24-4FF2-8443-01C2FD879392}" destId="{4952D05F-FA12-4529-9D99-058C1EE7B93A}" srcOrd="0" destOrd="0" presId="urn:microsoft.com/office/officeart/2005/8/layout/cycle2"/>
    <dgm:cxn modelId="{23BB999A-BEBD-4854-825D-E139C9ED167C}" srcId="{6316EC10-B093-4A7F-BB28-B562C67FE471}" destId="{3C765A61-BD24-4FF2-8443-01C2FD879392}" srcOrd="2" destOrd="0" parTransId="{094F3DE8-CACD-4F8C-9E7C-21CCEBDB7CC4}" sibTransId="{55667C71-2593-4747-85EA-BB40258C223C}"/>
    <dgm:cxn modelId="{7452E865-5C00-4F4D-AA10-6E5E704CBB6D}" type="presOf" srcId="{F084AF12-8EF4-4A06-8C59-0BAA5AE09F49}" destId="{078EBA04-BD56-4BD1-BC16-F7D9C037002D}" srcOrd="0" destOrd="0" presId="urn:microsoft.com/office/officeart/2005/8/layout/cycle2"/>
    <dgm:cxn modelId="{17F3CDD6-84AF-49F8-94C2-B0DD7F77EA21}" type="presOf" srcId="{55667C71-2593-4747-85EA-BB40258C223C}" destId="{83D9CA7B-19EF-4039-B7B3-8223AE2BA9FF}" srcOrd="1" destOrd="0" presId="urn:microsoft.com/office/officeart/2005/8/layout/cycle2"/>
    <dgm:cxn modelId="{905C9806-CED8-46D9-9568-93BE7BD2C8DA}" srcId="{6316EC10-B093-4A7F-BB28-B562C67FE471}" destId="{F084AF12-8EF4-4A06-8C59-0BAA5AE09F49}" srcOrd="0" destOrd="0" parTransId="{F5278BA0-57B9-4386-8553-F593BD43D44C}" sibTransId="{C1B9F27D-9ABD-41E6-A692-11EC97C2C4B3}"/>
    <dgm:cxn modelId="{B9DCB1DC-1A5D-4358-8842-AEE22E811C8C}" type="presOf" srcId="{2E010AEB-06C8-448D-91E5-C6BACD383106}" destId="{523993F2-F6D8-49C2-AEBD-BF2B5A4A79EF}" srcOrd="0" destOrd="0" presId="urn:microsoft.com/office/officeart/2005/8/layout/cycle2"/>
    <dgm:cxn modelId="{7C08B5CB-F94D-452A-9D0F-7B0BBCD9A1B7}" type="presOf" srcId="{911CF839-239E-45DC-844E-26FC8FE2EA87}" destId="{F3910CFF-D16A-460D-843A-0C9B26D73C98}" srcOrd="1" destOrd="0" presId="urn:microsoft.com/office/officeart/2005/8/layout/cycle2"/>
    <dgm:cxn modelId="{D848BC09-E6C1-4ED7-A06B-1DB631D93398}" type="presOf" srcId="{C1B9F27D-9ABD-41E6-A692-11EC97C2C4B3}" destId="{F2EDDB28-8064-4C47-890A-8C66AFD65B1D}" srcOrd="0" destOrd="0" presId="urn:microsoft.com/office/officeart/2005/8/layout/cycle2"/>
    <dgm:cxn modelId="{5C9258F3-E823-49DE-A9DE-6F6494DE6EAF}" type="presParOf" srcId="{1A2F5071-6E95-417B-939D-20D1CC312304}" destId="{078EBA04-BD56-4BD1-BC16-F7D9C037002D}" srcOrd="0" destOrd="0" presId="urn:microsoft.com/office/officeart/2005/8/layout/cycle2"/>
    <dgm:cxn modelId="{DB02FFC5-14B2-4104-873C-A6627409B97A}" type="presParOf" srcId="{1A2F5071-6E95-417B-939D-20D1CC312304}" destId="{F2EDDB28-8064-4C47-890A-8C66AFD65B1D}" srcOrd="1" destOrd="0" presId="urn:microsoft.com/office/officeart/2005/8/layout/cycle2"/>
    <dgm:cxn modelId="{650DF208-B256-40A4-86B5-D564BA57A3C7}" type="presParOf" srcId="{F2EDDB28-8064-4C47-890A-8C66AFD65B1D}" destId="{FF2CE52D-28D1-4C73-8057-051A7448CBD0}" srcOrd="0" destOrd="0" presId="urn:microsoft.com/office/officeart/2005/8/layout/cycle2"/>
    <dgm:cxn modelId="{B23ABB27-A28F-459C-8EC7-4B8202D74884}" type="presParOf" srcId="{1A2F5071-6E95-417B-939D-20D1CC312304}" destId="{523993F2-F6D8-49C2-AEBD-BF2B5A4A79EF}" srcOrd="2" destOrd="0" presId="urn:microsoft.com/office/officeart/2005/8/layout/cycle2"/>
    <dgm:cxn modelId="{60D137A6-DF91-43E2-BB10-5BBBF7235178}" type="presParOf" srcId="{1A2F5071-6E95-417B-939D-20D1CC312304}" destId="{6C6F960A-6346-4D5C-9C70-A4BD7CAB6EEF}" srcOrd="3" destOrd="0" presId="urn:microsoft.com/office/officeart/2005/8/layout/cycle2"/>
    <dgm:cxn modelId="{F4FDF1AD-D1C5-4824-A6BB-7D3A193D2496}" type="presParOf" srcId="{6C6F960A-6346-4D5C-9C70-A4BD7CAB6EEF}" destId="{F3910CFF-D16A-460D-843A-0C9B26D73C98}" srcOrd="0" destOrd="0" presId="urn:microsoft.com/office/officeart/2005/8/layout/cycle2"/>
    <dgm:cxn modelId="{CA51D4B2-754D-426B-BE5F-281A1D9C9A41}" type="presParOf" srcId="{1A2F5071-6E95-417B-939D-20D1CC312304}" destId="{4952D05F-FA12-4529-9D99-058C1EE7B93A}" srcOrd="4" destOrd="0" presId="urn:microsoft.com/office/officeart/2005/8/layout/cycle2"/>
    <dgm:cxn modelId="{1F2AE94C-8408-452E-8C87-3B6D83DE8E6B}" type="presParOf" srcId="{1A2F5071-6E95-417B-939D-20D1CC312304}" destId="{316C1A6D-313C-4900-9846-83EB6ACA4419}" srcOrd="5" destOrd="0" presId="urn:microsoft.com/office/officeart/2005/8/layout/cycle2"/>
    <dgm:cxn modelId="{97C4F7ED-4104-42E6-A57D-8125A0A76718}" type="presParOf" srcId="{316C1A6D-313C-4900-9846-83EB6ACA4419}" destId="{83D9CA7B-19EF-4039-B7B3-8223AE2BA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6EC10-B093-4A7F-BB28-B562C67FE471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84AF12-8EF4-4A06-8C59-0BAA5AE09F49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5278BA0-57B9-4386-8553-F593BD43D44C}" type="parTrans" cxnId="{905C9806-CED8-46D9-9568-93BE7BD2C8DA}">
      <dgm:prSet/>
      <dgm:spPr/>
      <dgm:t>
        <a:bodyPr/>
        <a:lstStyle/>
        <a:p>
          <a:endParaRPr lang="en-US"/>
        </a:p>
      </dgm:t>
    </dgm:pt>
    <dgm:pt modelId="{C1B9F27D-9ABD-41E6-A692-11EC97C2C4B3}" type="sibTrans" cxnId="{905C9806-CED8-46D9-9568-93BE7BD2C8DA}">
      <dgm:prSet/>
      <dgm:spPr/>
      <dgm:t>
        <a:bodyPr/>
        <a:lstStyle/>
        <a:p>
          <a:endParaRPr lang="en-US"/>
        </a:p>
      </dgm:t>
    </dgm:pt>
    <dgm:pt modelId="{2E010AEB-06C8-448D-91E5-C6BACD383106}">
      <dgm:prSet phldrT="[Text]"/>
      <dgm:spPr/>
      <dgm:t>
        <a:bodyPr/>
        <a:lstStyle/>
        <a:p>
          <a:r>
            <a:rPr lang="en-US" dirty="0" smtClean="0"/>
            <a:t>Teach</a:t>
          </a:r>
          <a:endParaRPr lang="en-US" dirty="0"/>
        </a:p>
      </dgm:t>
    </dgm:pt>
    <dgm:pt modelId="{D086EB6C-70D0-4B2E-8B17-3B9A7E7A5D45}" type="parTrans" cxnId="{ACE4AB4E-B42D-440A-A8FA-E28E6E9C861C}">
      <dgm:prSet/>
      <dgm:spPr/>
      <dgm:t>
        <a:bodyPr/>
        <a:lstStyle/>
        <a:p>
          <a:endParaRPr lang="en-US"/>
        </a:p>
      </dgm:t>
    </dgm:pt>
    <dgm:pt modelId="{911CF839-239E-45DC-844E-26FC8FE2EA87}" type="sibTrans" cxnId="{ACE4AB4E-B42D-440A-A8FA-E28E6E9C861C}">
      <dgm:prSet/>
      <dgm:spPr/>
      <dgm:t>
        <a:bodyPr/>
        <a:lstStyle/>
        <a:p>
          <a:endParaRPr lang="en-US"/>
        </a:p>
      </dgm:t>
    </dgm:pt>
    <dgm:pt modelId="{3C765A61-BD24-4FF2-8443-01C2FD879392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094F3DE8-CACD-4F8C-9E7C-21CCEBDB7CC4}" type="parTrans" cxnId="{23BB999A-BEBD-4854-825D-E139C9ED167C}">
      <dgm:prSet/>
      <dgm:spPr/>
      <dgm:t>
        <a:bodyPr/>
        <a:lstStyle/>
        <a:p>
          <a:endParaRPr lang="en-US"/>
        </a:p>
      </dgm:t>
    </dgm:pt>
    <dgm:pt modelId="{55667C71-2593-4747-85EA-BB40258C223C}" type="sibTrans" cxnId="{23BB999A-BEBD-4854-825D-E139C9ED167C}">
      <dgm:prSet/>
      <dgm:spPr/>
      <dgm:t>
        <a:bodyPr/>
        <a:lstStyle/>
        <a:p>
          <a:endParaRPr lang="en-US"/>
        </a:p>
      </dgm:t>
    </dgm:pt>
    <dgm:pt modelId="{1A2F5071-6E95-417B-939D-20D1CC312304}" type="pres">
      <dgm:prSet presAssocID="{6316EC10-B093-4A7F-BB28-B562C67FE4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EBA04-BD56-4BD1-BC16-F7D9C037002D}" type="pres">
      <dgm:prSet presAssocID="{F084AF12-8EF4-4A06-8C59-0BAA5AE09F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DDB28-8064-4C47-890A-8C66AFD65B1D}" type="pres">
      <dgm:prSet presAssocID="{C1B9F27D-9ABD-41E6-A692-11EC97C2C4B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F2CE52D-28D1-4C73-8057-051A7448CBD0}" type="pres">
      <dgm:prSet presAssocID="{C1B9F27D-9ABD-41E6-A692-11EC97C2C4B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23993F2-F6D8-49C2-AEBD-BF2B5A4A79EF}" type="pres">
      <dgm:prSet presAssocID="{2E010AEB-06C8-448D-91E5-C6BACD3831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F960A-6346-4D5C-9C70-A4BD7CAB6EEF}" type="pres">
      <dgm:prSet presAssocID="{911CF839-239E-45DC-844E-26FC8FE2EA8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3910CFF-D16A-460D-843A-0C9B26D73C98}" type="pres">
      <dgm:prSet presAssocID="{911CF839-239E-45DC-844E-26FC8FE2EA8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52D05F-FA12-4529-9D99-058C1EE7B93A}" type="pres">
      <dgm:prSet presAssocID="{3C765A61-BD24-4FF2-8443-01C2FD8793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C1A6D-313C-4900-9846-83EB6ACA4419}" type="pres">
      <dgm:prSet presAssocID="{55667C71-2593-4747-85EA-BB40258C223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3D9CA7B-19EF-4039-B7B3-8223AE2BA9FF}" type="pres">
      <dgm:prSet presAssocID="{55667C71-2593-4747-85EA-BB40258C223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697FE6-A590-4B19-94D7-7F0459C685E9}" type="presOf" srcId="{55667C71-2593-4747-85EA-BB40258C223C}" destId="{316C1A6D-313C-4900-9846-83EB6ACA4419}" srcOrd="0" destOrd="0" presId="urn:microsoft.com/office/officeart/2005/8/layout/cycle2"/>
    <dgm:cxn modelId="{ACE4AB4E-B42D-440A-A8FA-E28E6E9C861C}" srcId="{6316EC10-B093-4A7F-BB28-B562C67FE471}" destId="{2E010AEB-06C8-448D-91E5-C6BACD383106}" srcOrd="1" destOrd="0" parTransId="{D086EB6C-70D0-4B2E-8B17-3B9A7E7A5D45}" sibTransId="{911CF839-239E-45DC-844E-26FC8FE2EA87}"/>
    <dgm:cxn modelId="{1D8C724E-53C8-474C-8D79-86F0F4B2DA7F}" type="presOf" srcId="{911CF839-239E-45DC-844E-26FC8FE2EA87}" destId="{6C6F960A-6346-4D5C-9C70-A4BD7CAB6EEF}" srcOrd="0" destOrd="0" presId="urn:microsoft.com/office/officeart/2005/8/layout/cycle2"/>
    <dgm:cxn modelId="{330CEE9E-8453-4C8C-8C75-A0878B562779}" type="presOf" srcId="{C1B9F27D-9ABD-41E6-A692-11EC97C2C4B3}" destId="{FF2CE52D-28D1-4C73-8057-051A7448CBD0}" srcOrd="1" destOrd="0" presId="urn:microsoft.com/office/officeart/2005/8/layout/cycle2"/>
    <dgm:cxn modelId="{4E2FC416-2132-4ABA-8268-881403F644A1}" type="presOf" srcId="{6316EC10-B093-4A7F-BB28-B562C67FE471}" destId="{1A2F5071-6E95-417B-939D-20D1CC312304}" srcOrd="0" destOrd="0" presId="urn:microsoft.com/office/officeart/2005/8/layout/cycle2"/>
    <dgm:cxn modelId="{86430B97-2948-48E4-853B-E1DA6F594C1D}" type="presOf" srcId="{3C765A61-BD24-4FF2-8443-01C2FD879392}" destId="{4952D05F-FA12-4529-9D99-058C1EE7B93A}" srcOrd="0" destOrd="0" presId="urn:microsoft.com/office/officeart/2005/8/layout/cycle2"/>
    <dgm:cxn modelId="{23BB999A-BEBD-4854-825D-E139C9ED167C}" srcId="{6316EC10-B093-4A7F-BB28-B562C67FE471}" destId="{3C765A61-BD24-4FF2-8443-01C2FD879392}" srcOrd="2" destOrd="0" parTransId="{094F3DE8-CACD-4F8C-9E7C-21CCEBDB7CC4}" sibTransId="{55667C71-2593-4747-85EA-BB40258C223C}"/>
    <dgm:cxn modelId="{7452E865-5C00-4F4D-AA10-6E5E704CBB6D}" type="presOf" srcId="{F084AF12-8EF4-4A06-8C59-0BAA5AE09F49}" destId="{078EBA04-BD56-4BD1-BC16-F7D9C037002D}" srcOrd="0" destOrd="0" presId="urn:microsoft.com/office/officeart/2005/8/layout/cycle2"/>
    <dgm:cxn modelId="{17F3CDD6-84AF-49F8-94C2-B0DD7F77EA21}" type="presOf" srcId="{55667C71-2593-4747-85EA-BB40258C223C}" destId="{83D9CA7B-19EF-4039-B7B3-8223AE2BA9FF}" srcOrd="1" destOrd="0" presId="urn:microsoft.com/office/officeart/2005/8/layout/cycle2"/>
    <dgm:cxn modelId="{905C9806-CED8-46D9-9568-93BE7BD2C8DA}" srcId="{6316EC10-B093-4A7F-BB28-B562C67FE471}" destId="{F084AF12-8EF4-4A06-8C59-0BAA5AE09F49}" srcOrd="0" destOrd="0" parTransId="{F5278BA0-57B9-4386-8553-F593BD43D44C}" sibTransId="{C1B9F27D-9ABD-41E6-A692-11EC97C2C4B3}"/>
    <dgm:cxn modelId="{B9DCB1DC-1A5D-4358-8842-AEE22E811C8C}" type="presOf" srcId="{2E010AEB-06C8-448D-91E5-C6BACD383106}" destId="{523993F2-F6D8-49C2-AEBD-BF2B5A4A79EF}" srcOrd="0" destOrd="0" presId="urn:microsoft.com/office/officeart/2005/8/layout/cycle2"/>
    <dgm:cxn modelId="{7C08B5CB-F94D-452A-9D0F-7B0BBCD9A1B7}" type="presOf" srcId="{911CF839-239E-45DC-844E-26FC8FE2EA87}" destId="{F3910CFF-D16A-460D-843A-0C9B26D73C98}" srcOrd="1" destOrd="0" presId="urn:microsoft.com/office/officeart/2005/8/layout/cycle2"/>
    <dgm:cxn modelId="{D848BC09-E6C1-4ED7-A06B-1DB631D93398}" type="presOf" srcId="{C1B9F27D-9ABD-41E6-A692-11EC97C2C4B3}" destId="{F2EDDB28-8064-4C47-890A-8C66AFD65B1D}" srcOrd="0" destOrd="0" presId="urn:microsoft.com/office/officeart/2005/8/layout/cycle2"/>
    <dgm:cxn modelId="{5C9258F3-E823-49DE-A9DE-6F6494DE6EAF}" type="presParOf" srcId="{1A2F5071-6E95-417B-939D-20D1CC312304}" destId="{078EBA04-BD56-4BD1-BC16-F7D9C037002D}" srcOrd="0" destOrd="0" presId="urn:microsoft.com/office/officeart/2005/8/layout/cycle2"/>
    <dgm:cxn modelId="{DB02FFC5-14B2-4104-873C-A6627409B97A}" type="presParOf" srcId="{1A2F5071-6E95-417B-939D-20D1CC312304}" destId="{F2EDDB28-8064-4C47-890A-8C66AFD65B1D}" srcOrd="1" destOrd="0" presId="urn:microsoft.com/office/officeart/2005/8/layout/cycle2"/>
    <dgm:cxn modelId="{650DF208-B256-40A4-86B5-D564BA57A3C7}" type="presParOf" srcId="{F2EDDB28-8064-4C47-890A-8C66AFD65B1D}" destId="{FF2CE52D-28D1-4C73-8057-051A7448CBD0}" srcOrd="0" destOrd="0" presId="urn:microsoft.com/office/officeart/2005/8/layout/cycle2"/>
    <dgm:cxn modelId="{B23ABB27-A28F-459C-8EC7-4B8202D74884}" type="presParOf" srcId="{1A2F5071-6E95-417B-939D-20D1CC312304}" destId="{523993F2-F6D8-49C2-AEBD-BF2B5A4A79EF}" srcOrd="2" destOrd="0" presId="urn:microsoft.com/office/officeart/2005/8/layout/cycle2"/>
    <dgm:cxn modelId="{60D137A6-DF91-43E2-BB10-5BBBF7235178}" type="presParOf" srcId="{1A2F5071-6E95-417B-939D-20D1CC312304}" destId="{6C6F960A-6346-4D5C-9C70-A4BD7CAB6EEF}" srcOrd="3" destOrd="0" presId="urn:microsoft.com/office/officeart/2005/8/layout/cycle2"/>
    <dgm:cxn modelId="{F4FDF1AD-D1C5-4824-A6BB-7D3A193D2496}" type="presParOf" srcId="{6C6F960A-6346-4D5C-9C70-A4BD7CAB6EEF}" destId="{F3910CFF-D16A-460D-843A-0C9B26D73C98}" srcOrd="0" destOrd="0" presId="urn:microsoft.com/office/officeart/2005/8/layout/cycle2"/>
    <dgm:cxn modelId="{CA51D4B2-754D-426B-BE5F-281A1D9C9A41}" type="presParOf" srcId="{1A2F5071-6E95-417B-939D-20D1CC312304}" destId="{4952D05F-FA12-4529-9D99-058C1EE7B93A}" srcOrd="4" destOrd="0" presId="urn:microsoft.com/office/officeart/2005/8/layout/cycle2"/>
    <dgm:cxn modelId="{1F2AE94C-8408-452E-8C87-3B6D83DE8E6B}" type="presParOf" srcId="{1A2F5071-6E95-417B-939D-20D1CC312304}" destId="{316C1A6D-313C-4900-9846-83EB6ACA4419}" srcOrd="5" destOrd="0" presId="urn:microsoft.com/office/officeart/2005/8/layout/cycle2"/>
    <dgm:cxn modelId="{97C4F7ED-4104-42E6-A57D-8125A0A76718}" type="presParOf" srcId="{316C1A6D-313C-4900-9846-83EB6ACA4419}" destId="{83D9CA7B-19EF-4039-B7B3-8223AE2BA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16EC10-B093-4A7F-BB28-B562C67FE471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84AF12-8EF4-4A06-8C59-0BAA5AE09F49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5278BA0-57B9-4386-8553-F593BD43D44C}" type="parTrans" cxnId="{905C9806-CED8-46D9-9568-93BE7BD2C8DA}">
      <dgm:prSet/>
      <dgm:spPr/>
      <dgm:t>
        <a:bodyPr/>
        <a:lstStyle/>
        <a:p>
          <a:endParaRPr lang="en-US"/>
        </a:p>
      </dgm:t>
    </dgm:pt>
    <dgm:pt modelId="{C1B9F27D-9ABD-41E6-A692-11EC97C2C4B3}" type="sibTrans" cxnId="{905C9806-CED8-46D9-9568-93BE7BD2C8DA}">
      <dgm:prSet/>
      <dgm:spPr/>
      <dgm:t>
        <a:bodyPr/>
        <a:lstStyle/>
        <a:p>
          <a:endParaRPr lang="en-US"/>
        </a:p>
      </dgm:t>
    </dgm:pt>
    <dgm:pt modelId="{2E010AEB-06C8-448D-91E5-C6BACD383106}">
      <dgm:prSet phldrT="[Text]"/>
      <dgm:spPr/>
      <dgm:t>
        <a:bodyPr/>
        <a:lstStyle/>
        <a:p>
          <a:r>
            <a:rPr lang="en-US" dirty="0" smtClean="0"/>
            <a:t>Teach</a:t>
          </a:r>
          <a:endParaRPr lang="en-US" dirty="0"/>
        </a:p>
      </dgm:t>
    </dgm:pt>
    <dgm:pt modelId="{D086EB6C-70D0-4B2E-8B17-3B9A7E7A5D45}" type="parTrans" cxnId="{ACE4AB4E-B42D-440A-A8FA-E28E6E9C861C}">
      <dgm:prSet/>
      <dgm:spPr/>
      <dgm:t>
        <a:bodyPr/>
        <a:lstStyle/>
        <a:p>
          <a:endParaRPr lang="en-US"/>
        </a:p>
      </dgm:t>
    </dgm:pt>
    <dgm:pt modelId="{911CF839-239E-45DC-844E-26FC8FE2EA87}" type="sibTrans" cxnId="{ACE4AB4E-B42D-440A-A8FA-E28E6E9C861C}">
      <dgm:prSet/>
      <dgm:spPr/>
      <dgm:t>
        <a:bodyPr/>
        <a:lstStyle/>
        <a:p>
          <a:endParaRPr lang="en-US"/>
        </a:p>
      </dgm:t>
    </dgm:pt>
    <dgm:pt modelId="{3C765A61-BD24-4FF2-8443-01C2FD879392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094F3DE8-CACD-4F8C-9E7C-21CCEBDB7CC4}" type="parTrans" cxnId="{23BB999A-BEBD-4854-825D-E139C9ED167C}">
      <dgm:prSet/>
      <dgm:spPr/>
      <dgm:t>
        <a:bodyPr/>
        <a:lstStyle/>
        <a:p>
          <a:endParaRPr lang="en-US"/>
        </a:p>
      </dgm:t>
    </dgm:pt>
    <dgm:pt modelId="{55667C71-2593-4747-85EA-BB40258C223C}" type="sibTrans" cxnId="{23BB999A-BEBD-4854-825D-E139C9ED167C}">
      <dgm:prSet/>
      <dgm:spPr/>
      <dgm:t>
        <a:bodyPr/>
        <a:lstStyle/>
        <a:p>
          <a:endParaRPr lang="en-US"/>
        </a:p>
      </dgm:t>
    </dgm:pt>
    <dgm:pt modelId="{1A2F5071-6E95-417B-939D-20D1CC312304}" type="pres">
      <dgm:prSet presAssocID="{6316EC10-B093-4A7F-BB28-B562C67FE4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EBA04-BD56-4BD1-BC16-F7D9C037002D}" type="pres">
      <dgm:prSet presAssocID="{F084AF12-8EF4-4A06-8C59-0BAA5AE09F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DDB28-8064-4C47-890A-8C66AFD65B1D}" type="pres">
      <dgm:prSet presAssocID="{C1B9F27D-9ABD-41E6-A692-11EC97C2C4B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F2CE52D-28D1-4C73-8057-051A7448CBD0}" type="pres">
      <dgm:prSet presAssocID="{C1B9F27D-9ABD-41E6-A692-11EC97C2C4B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23993F2-F6D8-49C2-AEBD-BF2B5A4A79EF}" type="pres">
      <dgm:prSet presAssocID="{2E010AEB-06C8-448D-91E5-C6BACD3831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F960A-6346-4D5C-9C70-A4BD7CAB6EEF}" type="pres">
      <dgm:prSet presAssocID="{911CF839-239E-45DC-844E-26FC8FE2EA8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3910CFF-D16A-460D-843A-0C9B26D73C98}" type="pres">
      <dgm:prSet presAssocID="{911CF839-239E-45DC-844E-26FC8FE2EA8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52D05F-FA12-4529-9D99-058C1EE7B93A}" type="pres">
      <dgm:prSet presAssocID="{3C765A61-BD24-4FF2-8443-01C2FD8793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C1A6D-313C-4900-9846-83EB6ACA4419}" type="pres">
      <dgm:prSet presAssocID="{55667C71-2593-4747-85EA-BB40258C223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3D9CA7B-19EF-4039-B7B3-8223AE2BA9FF}" type="pres">
      <dgm:prSet presAssocID="{55667C71-2593-4747-85EA-BB40258C223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697FE6-A590-4B19-94D7-7F0459C685E9}" type="presOf" srcId="{55667C71-2593-4747-85EA-BB40258C223C}" destId="{316C1A6D-313C-4900-9846-83EB6ACA4419}" srcOrd="0" destOrd="0" presId="urn:microsoft.com/office/officeart/2005/8/layout/cycle2"/>
    <dgm:cxn modelId="{ACE4AB4E-B42D-440A-A8FA-E28E6E9C861C}" srcId="{6316EC10-B093-4A7F-BB28-B562C67FE471}" destId="{2E010AEB-06C8-448D-91E5-C6BACD383106}" srcOrd="1" destOrd="0" parTransId="{D086EB6C-70D0-4B2E-8B17-3B9A7E7A5D45}" sibTransId="{911CF839-239E-45DC-844E-26FC8FE2EA87}"/>
    <dgm:cxn modelId="{1D8C724E-53C8-474C-8D79-86F0F4B2DA7F}" type="presOf" srcId="{911CF839-239E-45DC-844E-26FC8FE2EA87}" destId="{6C6F960A-6346-4D5C-9C70-A4BD7CAB6EEF}" srcOrd="0" destOrd="0" presId="urn:microsoft.com/office/officeart/2005/8/layout/cycle2"/>
    <dgm:cxn modelId="{330CEE9E-8453-4C8C-8C75-A0878B562779}" type="presOf" srcId="{C1B9F27D-9ABD-41E6-A692-11EC97C2C4B3}" destId="{FF2CE52D-28D1-4C73-8057-051A7448CBD0}" srcOrd="1" destOrd="0" presId="urn:microsoft.com/office/officeart/2005/8/layout/cycle2"/>
    <dgm:cxn modelId="{4E2FC416-2132-4ABA-8268-881403F644A1}" type="presOf" srcId="{6316EC10-B093-4A7F-BB28-B562C67FE471}" destId="{1A2F5071-6E95-417B-939D-20D1CC312304}" srcOrd="0" destOrd="0" presId="urn:microsoft.com/office/officeart/2005/8/layout/cycle2"/>
    <dgm:cxn modelId="{86430B97-2948-48E4-853B-E1DA6F594C1D}" type="presOf" srcId="{3C765A61-BD24-4FF2-8443-01C2FD879392}" destId="{4952D05F-FA12-4529-9D99-058C1EE7B93A}" srcOrd="0" destOrd="0" presId="urn:microsoft.com/office/officeart/2005/8/layout/cycle2"/>
    <dgm:cxn modelId="{23BB999A-BEBD-4854-825D-E139C9ED167C}" srcId="{6316EC10-B093-4A7F-BB28-B562C67FE471}" destId="{3C765A61-BD24-4FF2-8443-01C2FD879392}" srcOrd="2" destOrd="0" parTransId="{094F3DE8-CACD-4F8C-9E7C-21CCEBDB7CC4}" sibTransId="{55667C71-2593-4747-85EA-BB40258C223C}"/>
    <dgm:cxn modelId="{7452E865-5C00-4F4D-AA10-6E5E704CBB6D}" type="presOf" srcId="{F084AF12-8EF4-4A06-8C59-0BAA5AE09F49}" destId="{078EBA04-BD56-4BD1-BC16-F7D9C037002D}" srcOrd="0" destOrd="0" presId="urn:microsoft.com/office/officeart/2005/8/layout/cycle2"/>
    <dgm:cxn modelId="{17F3CDD6-84AF-49F8-94C2-B0DD7F77EA21}" type="presOf" srcId="{55667C71-2593-4747-85EA-BB40258C223C}" destId="{83D9CA7B-19EF-4039-B7B3-8223AE2BA9FF}" srcOrd="1" destOrd="0" presId="urn:microsoft.com/office/officeart/2005/8/layout/cycle2"/>
    <dgm:cxn modelId="{905C9806-CED8-46D9-9568-93BE7BD2C8DA}" srcId="{6316EC10-B093-4A7F-BB28-B562C67FE471}" destId="{F084AF12-8EF4-4A06-8C59-0BAA5AE09F49}" srcOrd="0" destOrd="0" parTransId="{F5278BA0-57B9-4386-8553-F593BD43D44C}" sibTransId="{C1B9F27D-9ABD-41E6-A692-11EC97C2C4B3}"/>
    <dgm:cxn modelId="{B9DCB1DC-1A5D-4358-8842-AEE22E811C8C}" type="presOf" srcId="{2E010AEB-06C8-448D-91E5-C6BACD383106}" destId="{523993F2-F6D8-49C2-AEBD-BF2B5A4A79EF}" srcOrd="0" destOrd="0" presId="urn:microsoft.com/office/officeart/2005/8/layout/cycle2"/>
    <dgm:cxn modelId="{7C08B5CB-F94D-452A-9D0F-7B0BBCD9A1B7}" type="presOf" srcId="{911CF839-239E-45DC-844E-26FC8FE2EA87}" destId="{F3910CFF-D16A-460D-843A-0C9B26D73C98}" srcOrd="1" destOrd="0" presId="urn:microsoft.com/office/officeart/2005/8/layout/cycle2"/>
    <dgm:cxn modelId="{D848BC09-E6C1-4ED7-A06B-1DB631D93398}" type="presOf" srcId="{C1B9F27D-9ABD-41E6-A692-11EC97C2C4B3}" destId="{F2EDDB28-8064-4C47-890A-8C66AFD65B1D}" srcOrd="0" destOrd="0" presId="urn:microsoft.com/office/officeart/2005/8/layout/cycle2"/>
    <dgm:cxn modelId="{5C9258F3-E823-49DE-A9DE-6F6494DE6EAF}" type="presParOf" srcId="{1A2F5071-6E95-417B-939D-20D1CC312304}" destId="{078EBA04-BD56-4BD1-BC16-F7D9C037002D}" srcOrd="0" destOrd="0" presId="urn:microsoft.com/office/officeart/2005/8/layout/cycle2"/>
    <dgm:cxn modelId="{DB02FFC5-14B2-4104-873C-A6627409B97A}" type="presParOf" srcId="{1A2F5071-6E95-417B-939D-20D1CC312304}" destId="{F2EDDB28-8064-4C47-890A-8C66AFD65B1D}" srcOrd="1" destOrd="0" presId="urn:microsoft.com/office/officeart/2005/8/layout/cycle2"/>
    <dgm:cxn modelId="{650DF208-B256-40A4-86B5-D564BA57A3C7}" type="presParOf" srcId="{F2EDDB28-8064-4C47-890A-8C66AFD65B1D}" destId="{FF2CE52D-28D1-4C73-8057-051A7448CBD0}" srcOrd="0" destOrd="0" presId="urn:microsoft.com/office/officeart/2005/8/layout/cycle2"/>
    <dgm:cxn modelId="{B23ABB27-A28F-459C-8EC7-4B8202D74884}" type="presParOf" srcId="{1A2F5071-6E95-417B-939D-20D1CC312304}" destId="{523993F2-F6D8-49C2-AEBD-BF2B5A4A79EF}" srcOrd="2" destOrd="0" presId="urn:microsoft.com/office/officeart/2005/8/layout/cycle2"/>
    <dgm:cxn modelId="{60D137A6-DF91-43E2-BB10-5BBBF7235178}" type="presParOf" srcId="{1A2F5071-6E95-417B-939D-20D1CC312304}" destId="{6C6F960A-6346-4D5C-9C70-A4BD7CAB6EEF}" srcOrd="3" destOrd="0" presId="urn:microsoft.com/office/officeart/2005/8/layout/cycle2"/>
    <dgm:cxn modelId="{F4FDF1AD-D1C5-4824-A6BB-7D3A193D2496}" type="presParOf" srcId="{6C6F960A-6346-4D5C-9C70-A4BD7CAB6EEF}" destId="{F3910CFF-D16A-460D-843A-0C9B26D73C98}" srcOrd="0" destOrd="0" presId="urn:microsoft.com/office/officeart/2005/8/layout/cycle2"/>
    <dgm:cxn modelId="{CA51D4B2-754D-426B-BE5F-281A1D9C9A41}" type="presParOf" srcId="{1A2F5071-6E95-417B-939D-20D1CC312304}" destId="{4952D05F-FA12-4529-9D99-058C1EE7B93A}" srcOrd="4" destOrd="0" presId="urn:microsoft.com/office/officeart/2005/8/layout/cycle2"/>
    <dgm:cxn modelId="{1F2AE94C-8408-452E-8C87-3B6D83DE8E6B}" type="presParOf" srcId="{1A2F5071-6E95-417B-939D-20D1CC312304}" destId="{316C1A6D-313C-4900-9846-83EB6ACA4419}" srcOrd="5" destOrd="0" presId="urn:microsoft.com/office/officeart/2005/8/layout/cycle2"/>
    <dgm:cxn modelId="{97C4F7ED-4104-42E6-A57D-8125A0A76718}" type="presParOf" srcId="{316C1A6D-313C-4900-9846-83EB6ACA4419}" destId="{83D9CA7B-19EF-4039-B7B3-8223AE2BA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16EC10-B093-4A7F-BB28-B562C67FE471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84AF12-8EF4-4A06-8C59-0BAA5AE09F49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5278BA0-57B9-4386-8553-F593BD43D44C}" type="parTrans" cxnId="{905C9806-CED8-46D9-9568-93BE7BD2C8DA}">
      <dgm:prSet/>
      <dgm:spPr/>
      <dgm:t>
        <a:bodyPr/>
        <a:lstStyle/>
        <a:p>
          <a:endParaRPr lang="en-US"/>
        </a:p>
      </dgm:t>
    </dgm:pt>
    <dgm:pt modelId="{C1B9F27D-9ABD-41E6-A692-11EC97C2C4B3}" type="sibTrans" cxnId="{905C9806-CED8-46D9-9568-93BE7BD2C8DA}">
      <dgm:prSet/>
      <dgm:spPr/>
      <dgm:t>
        <a:bodyPr/>
        <a:lstStyle/>
        <a:p>
          <a:endParaRPr lang="en-US"/>
        </a:p>
      </dgm:t>
    </dgm:pt>
    <dgm:pt modelId="{2E010AEB-06C8-448D-91E5-C6BACD383106}">
      <dgm:prSet phldrT="[Text]"/>
      <dgm:spPr/>
      <dgm:t>
        <a:bodyPr/>
        <a:lstStyle/>
        <a:p>
          <a:r>
            <a:rPr lang="en-US" dirty="0" smtClean="0"/>
            <a:t>Teach</a:t>
          </a:r>
          <a:endParaRPr lang="en-US" dirty="0"/>
        </a:p>
      </dgm:t>
    </dgm:pt>
    <dgm:pt modelId="{D086EB6C-70D0-4B2E-8B17-3B9A7E7A5D45}" type="parTrans" cxnId="{ACE4AB4E-B42D-440A-A8FA-E28E6E9C861C}">
      <dgm:prSet/>
      <dgm:spPr/>
      <dgm:t>
        <a:bodyPr/>
        <a:lstStyle/>
        <a:p>
          <a:endParaRPr lang="en-US"/>
        </a:p>
      </dgm:t>
    </dgm:pt>
    <dgm:pt modelId="{911CF839-239E-45DC-844E-26FC8FE2EA87}" type="sibTrans" cxnId="{ACE4AB4E-B42D-440A-A8FA-E28E6E9C861C}">
      <dgm:prSet/>
      <dgm:spPr/>
      <dgm:t>
        <a:bodyPr/>
        <a:lstStyle/>
        <a:p>
          <a:endParaRPr lang="en-US"/>
        </a:p>
      </dgm:t>
    </dgm:pt>
    <dgm:pt modelId="{3C765A61-BD24-4FF2-8443-01C2FD879392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094F3DE8-CACD-4F8C-9E7C-21CCEBDB7CC4}" type="parTrans" cxnId="{23BB999A-BEBD-4854-825D-E139C9ED167C}">
      <dgm:prSet/>
      <dgm:spPr/>
      <dgm:t>
        <a:bodyPr/>
        <a:lstStyle/>
        <a:p>
          <a:endParaRPr lang="en-US"/>
        </a:p>
      </dgm:t>
    </dgm:pt>
    <dgm:pt modelId="{55667C71-2593-4747-85EA-BB40258C223C}" type="sibTrans" cxnId="{23BB999A-BEBD-4854-825D-E139C9ED167C}">
      <dgm:prSet/>
      <dgm:spPr/>
      <dgm:t>
        <a:bodyPr/>
        <a:lstStyle/>
        <a:p>
          <a:endParaRPr lang="en-US"/>
        </a:p>
      </dgm:t>
    </dgm:pt>
    <dgm:pt modelId="{1A2F5071-6E95-417B-939D-20D1CC312304}" type="pres">
      <dgm:prSet presAssocID="{6316EC10-B093-4A7F-BB28-B562C67FE4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EBA04-BD56-4BD1-BC16-F7D9C037002D}" type="pres">
      <dgm:prSet presAssocID="{F084AF12-8EF4-4A06-8C59-0BAA5AE09F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DDB28-8064-4C47-890A-8C66AFD65B1D}" type="pres">
      <dgm:prSet presAssocID="{C1B9F27D-9ABD-41E6-A692-11EC97C2C4B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F2CE52D-28D1-4C73-8057-051A7448CBD0}" type="pres">
      <dgm:prSet presAssocID="{C1B9F27D-9ABD-41E6-A692-11EC97C2C4B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23993F2-F6D8-49C2-AEBD-BF2B5A4A79EF}" type="pres">
      <dgm:prSet presAssocID="{2E010AEB-06C8-448D-91E5-C6BACD3831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F960A-6346-4D5C-9C70-A4BD7CAB6EEF}" type="pres">
      <dgm:prSet presAssocID="{911CF839-239E-45DC-844E-26FC8FE2EA8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3910CFF-D16A-460D-843A-0C9B26D73C98}" type="pres">
      <dgm:prSet presAssocID="{911CF839-239E-45DC-844E-26FC8FE2EA8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52D05F-FA12-4529-9D99-058C1EE7B93A}" type="pres">
      <dgm:prSet presAssocID="{3C765A61-BD24-4FF2-8443-01C2FD8793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C1A6D-313C-4900-9846-83EB6ACA4419}" type="pres">
      <dgm:prSet presAssocID="{55667C71-2593-4747-85EA-BB40258C223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3D9CA7B-19EF-4039-B7B3-8223AE2BA9FF}" type="pres">
      <dgm:prSet presAssocID="{55667C71-2593-4747-85EA-BB40258C223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697FE6-A590-4B19-94D7-7F0459C685E9}" type="presOf" srcId="{55667C71-2593-4747-85EA-BB40258C223C}" destId="{316C1A6D-313C-4900-9846-83EB6ACA4419}" srcOrd="0" destOrd="0" presId="urn:microsoft.com/office/officeart/2005/8/layout/cycle2"/>
    <dgm:cxn modelId="{ACE4AB4E-B42D-440A-A8FA-E28E6E9C861C}" srcId="{6316EC10-B093-4A7F-BB28-B562C67FE471}" destId="{2E010AEB-06C8-448D-91E5-C6BACD383106}" srcOrd="1" destOrd="0" parTransId="{D086EB6C-70D0-4B2E-8B17-3B9A7E7A5D45}" sibTransId="{911CF839-239E-45DC-844E-26FC8FE2EA87}"/>
    <dgm:cxn modelId="{1D8C724E-53C8-474C-8D79-86F0F4B2DA7F}" type="presOf" srcId="{911CF839-239E-45DC-844E-26FC8FE2EA87}" destId="{6C6F960A-6346-4D5C-9C70-A4BD7CAB6EEF}" srcOrd="0" destOrd="0" presId="urn:microsoft.com/office/officeart/2005/8/layout/cycle2"/>
    <dgm:cxn modelId="{330CEE9E-8453-4C8C-8C75-A0878B562779}" type="presOf" srcId="{C1B9F27D-9ABD-41E6-A692-11EC97C2C4B3}" destId="{FF2CE52D-28D1-4C73-8057-051A7448CBD0}" srcOrd="1" destOrd="0" presId="urn:microsoft.com/office/officeart/2005/8/layout/cycle2"/>
    <dgm:cxn modelId="{4E2FC416-2132-4ABA-8268-881403F644A1}" type="presOf" srcId="{6316EC10-B093-4A7F-BB28-B562C67FE471}" destId="{1A2F5071-6E95-417B-939D-20D1CC312304}" srcOrd="0" destOrd="0" presId="urn:microsoft.com/office/officeart/2005/8/layout/cycle2"/>
    <dgm:cxn modelId="{86430B97-2948-48E4-853B-E1DA6F594C1D}" type="presOf" srcId="{3C765A61-BD24-4FF2-8443-01C2FD879392}" destId="{4952D05F-FA12-4529-9D99-058C1EE7B93A}" srcOrd="0" destOrd="0" presId="urn:microsoft.com/office/officeart/2005/8/layout/cycle2"/>
    <dgm:cxn modelId="{23BB999A-BEBD-4854-825D-E139C9ED167C}" srcId="{6316EC10-B093-4A7F-BB28-B562C67FE471}" destId="{3C765A61-BD24-4FF2-8443-01C2FD879392}" srcOrd="2" destOrd="0" parTransId="{094F3DE8-CACD-4F8C-9E7C-21CCEBDB7CC4}" sibTransId="{55667C71-2593-4747-85EA-BB40258C223C}"/>
    <dgm:cxn modelId="{7452E865-5C00-4F4D-AA10-6E5E704CBB6D}" type="presOf" srcId="{F084AF12-8EF4-4A06-8C59-0BAA5AE09F49}" destId="{078EBA04-BD56-4BD1-BC16-F7D9C037002D}" srcOrd="0" destOrd="0" presId="urn:microsoft.com/office/officeart/2005/8/layout/cycle2"/>
    <dgm:cxn modelId="{17F3CDD6-84AF-49F8-94C2-B0DD7F77EA21}" type="presOf" srcId="{55667C71-2593-4747-85EA-BB40258C223C}" destId="{83D9CA7B-19EF-4039-B7B3-8223AE2BA9FF}" srcOrd="1" destOrd="0" presId="urn:microsoft.com/office/officeart/2005/8/layout/cycle2"/>
    <dgm:cxn modelId="{905C9806-CED8-46D9-9568-93BE7BD2C8DA}" srcId="{6316EC10-B093-4A7F-BB28-B562C67FE471}" destId="{F084AF12-8EF4-4A06-8C59-0BAA5AE09F49}" srcOrd="0" destOrd="0" parTransId="{F5278BA0-57B9-4386-8553-F593BD43D44C}" sibTransId="{C1B9F27D-9ABD-41E6-A692-11EC97C2C4B3}"/>
    <dgm:cxn modelId="{B9DCB1DC-1A5D-4358-8842-AEE22E811C8C}" type="presOf" srcId="{2E010AEB-06C8-448D-91E5-C6BACD383106}" destId="{523993F2-F6D8-49C2-AEBD-BF2B5A4A79EF}" srcOrd="0" destOrd="0" presId="urn:microsoft.com/office/officeart/2005/8/layout/cycle2"/>
    <dgm:cxn modelId="{7C08B5CB-F94D-452A-9D0F-7B0BBCD9A1B7}" type="presOf" srcId="{911CF839-239E-45DC-844E-26FC8FE2EA87}" destId="{F3910CFF-D16A-460D-843A-0C9B26D73C98}" srcOrd="1" destOrd="0" presId="urn:microsoft.com/office/officeart/2005/8/layout/cycle2"/>
    <dgm:cxn modelId="{D848BC09-E6C1-4ED7-A06B-1DB631D93398}" type="presOf" srcId="{C1B9F27D-9ABD-41E6-A692-11EC97C2C4B3}" destId="{F2EDDB28-8064-4C47-890A-8C66AFD65B1D}" srcOrd="0" destOrd="0" presId="urn:microsoft.com/office/officeart/2005/8/layout/cycle2"/>
    <dgm:cxn modelId="{5C9258F3-E823-49DE-A9DE-6F6494DE6EAF}" type="presParOf" srcId="{1A2F5071-6E95-417B-939D-20D1CC312304}" destId="{078EBA04-BD56-4BD1-BC16-F7D9C037002D}" srcOrd="0" destOrd="0" presId="urn:microsoft.com/office/officeart/2005/8/layout/cycle2"/>
    <dgm:cxn modelId="{DB02FFC5-14B2-4104-873C-A6627409B97A}" type="presParOf" srcId="{1A2F5071-6E95-417B-939D-20D1CC312304}" destId="{F2EDDB28-8064-4C47-890A-8C66AFD65B1D}" srcOrd="1" destOrd="0" presId="urn:microsoft.com/office/officeart/2005/8/layout/cycle2"/>
    <dgm:cxn modelId="{650DF208-B256-40A4-86B5-D564BA57A3C7}" type="presParOf" srcId="{F2EDDB28-8064-4C47-890A-8C66AFD65B1D}" destId="{FF2CE52D-28D1-4C73-8057-051A7448CBD0}" srcOrd="0" destOrd="0" presId="urn:microsoft.com/office/officeart/2005/8/layout/cycle2"/>
    <dgm:cxn modelId="{B23ABB27-A28F-459C-8EC7-4B8202D74884}" type="presParOf" srcId="{1A2F5071-6E95-417B-939D-20D1CC312304}" destId="{523993F2-F6D8-49C2-AEBD-BF2B5A4A79EF}" srcOrd="2" destOrd="0" presId="urn:microsoft.com/office/officeart/2005/8/layout/cycle2"/>
    <dgm:cxn modelId="{60D137A6-DF91-43E2-BB10-5BBBF7235178}" type="presParOf" srcId="{1A2F5071-6E95-417B-939D-20D1CC312304}" destId="{6C6F960A-6346-4D5C-9C70-A4BD7CAB6EEF}" srcOrd="3" destOrd="0" presId="urn:microsoft.com/office/officeart/2005/8/layout/cycle2"/>
    <dgm:cxn modelId="{F4FDF1AD-D1C5-4824-A6BB-7D3A193D2496}" type="presParOf" srcId="{6C6F960A-6346-4D5C-9C70-A4BD7CAB6EEF}" destId="{F3910CFF-D16A-460D-843A-0C9B26D73C98}" srcOrd="0" destOrd="0" presId="urn:microsoft.com/office/officeart/2005/8/layout/cycle2"/>
    <dgm:cxn modelId="{CA51D4B2-754D-426B-BE5F-281A1D9C9A41}" type="presParOf" srcId="{1A2F5071-6E95-417B-939D-20D1CC312304}" destId="{4952D05F-FA12-4529-9D99-058C1EE7B93A}" srcOrd="4" destOrd="0" presId="urn:microsoft.com/office/officeart/2005/8/layout/cycle2"/>
    <dgm:cxn modelId="{1F2AE94C-8408-452E-8C87-3B6D83DE8E6B}" type="presParOf" srcId="{1A2F5071-6E95-417B-939D-20D1CC312304}" destId="{316C1A6D-313C-4900-9846-83EB6ACA4419}" srcOrd="5" destOrd="0" presId="urn:microsoft.com/office/officeart/2005/8/layout/cycle2"/>
    <dgm:cxn modelId="{97C4F7ED-4104-42E6-A57D-8125A0A76718}" type="presParOf" srcId="{316C1A6D-313C-4900-9846-83EB6ACA4419}" destId="{83D9CA7B-19EF-4039-B7B3-8223AE2BA9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BA04-BD56-4BD1-BC16-F7D9C037002D}">
      <dsp:nvSpPr>
        <dsp:cNvPr id="0" name=""/>
        <dsp:cNvSpPr/>
      </dsp:nvSpPr>
      <dsp:spPr>
        <a:xfrm>
          <a:off x="1237725" y="279831"/>
          <a:ext cx="1646275" cy="16462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Assess</a:t>
          </a:r>
          <a:endParaRPr lang="en-US" sz="2600" kern="1200" dirty="0"/>
        </a:p>
      </dsp:txBody>
      <dsp:txXfrm>
        <a:off x="1478816" y="520922"/>
        <a:ext cx="1164093" cy="1164093"/>
      </dsp:txXfrm>
    </dsp:sp>
    <dsp:sp modelId="{F2EDDB28-8064-4C47-890A-8C66AFD65B1D}">
      <dsp:nvSpPr>
        <dsp:cNvPr id="0" name=""/>
        <dsp:cNvSpPr/>
      </dsp:nvSpPr>
      <dsp:spPr>
        <a:xfrm rot="3600000">
          <a:off x="2453817" y="188552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6704" y="1939686"/>
        <a:ext cx="306947" cy="333370"/>
      </dsp:txXfrm>
    </dsp:sp>
    <dsp:sp modelId="{523993F2-F6D8-49C2-AEBD-BF2B5A4A79EF}">
      <dsp:nvSpPr>
        <dsp:cNvPr id="0" name=""/>
        <dsp:cNvSpPr/>
      </dsp:nvSpPr>
      <dsp:spPr>
        <a:xfrm>
          <a:off x="2474539" y="2422055"/>
          <a:ext cx="1646275" cy="164627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Teach</a:t>
          </a:r>
          <a:endParaRPr lang="en-US" sz="2600" kern="1200" dirty="0"/>
        </a:p>
      </dsp:txBody>
      <dsp:txXfrm>
        <a:off x="2715630" y="2663146"/>
        <a:ext cx="1164093" cy="1164093"/>
      </dsp:txXfrm>
    </dsp:sp>
    <dsp:sp modelId="{6C6F960A-6346-4D5C-9C70-A4BD7CAB6EEF}">
      <dsp:nvSpPr>
        <dsp:cNvPr id="0" name=""/>
        <dsp:cNvSpPr/>
      </dsp:nvSpPr>
      <dsp:spPr>
        <a:xfrm rot="10800000">
          <a:off x="1854025" y="296738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1985574" y="3078508"/>
        <a:ext cx="306947" cy="333370"/>
      </dsp:txXfrm>
    </dsp:sp>
    <dsp:sp modelId="{4952D05F-FA12-4529-9D99-058C1EE7B93A}">
      <dsp:nvSpPr>
        <dsp:cNvPr id="0" name=""/>
        <dsp:cNvSpPr/>
      </dsp:nvSpPr>
      <dsp:spPr>
        <a:xfrm>
          <a:off x="912" y="2422055"/>
          <a:ext cx="1646275" cy="164627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Practice</a:t>
          </a:r>
          <a:endParaRPr lang="en-US" sz="2600" kern="1200" dirty="0"/>
        </a:p>
      </dsp:txBody>
      <dsp:txXfrm>
        <a:off x="242003" y="2663146"/>
        <a:ext cx="1164093" cy="1164093"/>
      </dsp:txXfrm>
    </dsp:sp>
    <dsp:sp modelId="{316C1A6D-313C-4900-9846-83EB6ACA4419}">
      <dsp:nvSpPr>
        <dsp:cNvPr id="0" name=""/>
        <dsp:cNvSpPr/>
      </dsp:nvSpPr>
      <dsp:spPr>
        <a:xfrm rot="18000000">
          <a:off x="1217003" y="1907020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249890" y="2075106"/>
        <a:ext cx="306947" cy="333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BA04-BD56-4BD1-BC16-F7D9C037002D}">
      <dsp:nvSpPr>
        <dsp:cNvPr id="0" name=""/>
        <dsp:cNvSpPr/>
      </dsp:nvSpPr>
      <dsp:spPr>
        <a:xfrm>
          <a:off x="1237725" y="279831"/>
          <a:ext cx="1646275" cy="16462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Assess</a:t>
          </a:r>
          <a:endParaRPr lang="en-US" sz="2600" kern="1200" dirty="0"/>
        </a:p>
      </dsp:txBody>
      <dsp:txXfrm>
        <a:off x="1478816" y="520922"/>
        <a:ext cx="1164093" cy="1164093"/>
      </dsp:txXfrm>
    </dsp:sp>
    <dsp:sp modelId="{F2EDDB28-8064-4C47-890A-8C66AFD65B1D}">
      <dsp:nvSpPr>
        <dsp:cNvPr id="0" name=""/>
        <dsp:cNvSpPr/>
      </dsp:nvSpPr>
      <dsp:spPr>
        <a:xfrm rot="3600000">
          <a:off x="2453817" y="188552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6704" y="1939686"/>
        <a:ext cx="306947" cy="333370"/>
      </dsp:txXfrm>
    </dsp:sp>
    <dsp:sp modelId="{523993F2-F6D8-49C2-AEBD-BF2B5A4A79EF}">
      <dsp:nvSpPr>
        <dsp:cNvPr id="0" name=""/>
        <dsp:cNvSpPr/>
      </dsp:nvSpPr>
      <dsp:spPr>
        <a:xfrm>
          <a:off x="2474539" y="2422055"/>
          <a:ext cx="1646275" cy="164627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Teach</a:t>
          </a:r>
          <a:endParaRPr lang="en-US" sz="2600" kern="1200" dirty="0"/>
        </a:p>
      </dsp:txBody>
      <dsp:txXfrm>
        <a:off x="2715630" y="2663146"/>
        <a:ext cx="1164093" cy="1164093"/>
      </dsp:txXfrm>
    </dsp:sp>
    <dsp:sp modelId="{6C6F960A-6346-4D5C-9C70-A4BD7CAB6EEF}">
      <dsp:nvSpPr>
        <dsp:cNvPr id="0" name=""/>
        <dsp:cNvSpPr/>
      </dsp:nvSpPr>
      <dsp:spPr>
        <a:xfrm rot="10800000">
          <a:off x="1854025" y="296738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1985574" y="3078508"/>
        <a:ext cx="306947" cy="333370"/>
      </dsp:txXfrm>
    </dsp:sp>
    <dsp:sp modelId="{4952D05F-FA12-4529-9D99-058C1EE7B93A}">
      <dsp:nvSpPr>
        <dsp:cNvPr id="0" name=""/>
        <dsp:cNvSpPr/>
      </dsp:nvSpPr>
      <dsp:spPr>
        <a:xfrm>
          <a:off x="912" y="2422055"/>
          <a:ext cx="1646275" cy="164627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Practice</a:t>
          </a:r>
          <a:endParaRPr lang="en-US" sz="2600" kern="1200" dirty="0"/>
        </a:p>
      </dsp:txBody>
      <dsp:txXfrm>
        <a:off x="242003" y="2663146"/>
        <a:ext cx="1164093" cy="1164093"/>
      </dsp:txXfrm>
    </dsp:sp>
    <dsp:sp modelId="{316C1A6D-313C-4900-9846-83EB6ACA4419}">
      <dsp:nvSpPr>
        <dsp:cNvPr id="0" name=""/>
        <dsp:cNvSpPr/>
      </dsp:nvSpPr>
      <dsp:spPr>
        <a:xfrm rot="18000000">
          <a:off x="1217003" y="1907020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249890" y="2075106"/>
        <a:ext cx="306947" cy="333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BA04-BD56-4BD1-BC16-F7D9C037002D}">
      <dsp:nvSpPr>
        <dsp:cNvPr id="0" name=""/>
        <dsp:cNvSpPr/>
      </dsp:nvSpPr>
      <dsp:spPr>
        <a:xfrm>
          <a:off x="1237725" y="279831"/>
          <a:ext cx="1646275" cy="16462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Assess</a:t>
          </a:r>
          <a:endParaRPr lang="en-US" sz="2600" kern="1200" dirty="0"/>
        </a:p>
      </dsp:txBody>
      <dsp:txXfrm>
        <a:off x="1478816" y="520922"/>
        <a:ext cx="1164093" cy="1164093"/>
      </dsp:txXfrm>
    </dsp:sp>
    <dsp:sp modelId="{F2EDDB28-8064-4C47-890A-8C66AFD65B1D}">
      <dsp:nvSpPr>
        <dsp:cNvPr id="0" name=""/>
        <dsp:cNvSpPr/>
      </dsp:nvSpPr>
      <dsp:spPr>
        <a:xfrm rot="3600000">
          <a:off x="2453817" y="188552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6704" y="1939686"/>
        <a:ext cx="306947" cy="333370"/>
      </dsp:txXfrm>
    </dsp:sp>
    <dsp:sp modelId="{523993F2-F6D8-49C2-AEBD-BF2B5A4A79EF}">
      <dsp:nvSpPr>
        <dsp:cNvPr id="0" name=""/>
        <dsp:cNvSpPr/>
      </dsp:nvSpPr>
      <dsp:spPr>
        <a:xfrm>
          <a:off x="2474539" y="2422055"/>
          <a:ext cx="1646275" cy="164627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Teach</a:t>
          </a:r>
          <a:endParaRPr lang="en-US" sz="2600" kern="1200" dirty="0"/>
        </a:p>
      </dsp:txBody>
      <dsp:txXfrm>
        <a:off x="2715630" y="2663146"/>
        <a:ext cx="1164093" cy="1164093"/>
      </dsp:txXfrm>
    </dsp:sp>
    <dsp:sp modelId="{6C6F960A-6346-4D5C-9C70-A4BD7CAB6EEF}">
      <dsp:nvSpPr>
        <dsp:cNvPr id="0" name=""/>
        <dsp:cNvSpPr/>
      </dsp:nvSpPr>
      <dsp:spPr>
        <a:xfrm rot="10800000">
          <a:off x="1854025" y="296738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1985574" y="3078508"/>
        <a:ext cx="306947" cy="333370"/>
      </dsp:txXfrm>
    </dsp:sp>
    <dsp:sp modelId="{4952D05F-FA12-4529-9D99-058C1EE7B93A}">
      <dsp:nvSpPr>
        <dsp:cNvPr id="0" name=""/>
        <dsp:cNvSpPr/>
      </dsp:nvSpPr>
      <dsp:spPr>
        <a:xfrm>
          <a:off x="912" y="2422055"/>
          <a:ext cx="1646275" cy="164627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Practice</a:t>
          </a:r>
          <a:endParaRPr lang="en-US" sz="2600" kern="1200" dirty="0"/>
        </a:p>
      </dsp:txBody>
      <dsp:txXfrm>
        <a:off x="242003" y="2663146"/>
        <a:ext cx="1164093" cy="1164093"/>
      </dsp:txXfrm>
    </dsp:sp>
    <dsp:sp modelId="{316C1A6D-313C-4900-9846-83EB6ACA4419}">
      <dsp:nvSpPr>
        <dsp:cNvPr id="0" name=""/>
        <dsp:cNvSpPr/>
      </dsp:nvSpPr>
      <dsp:spPr>
        <a:xfrm rot="18000000">
          <a:off x="1217003" y="1907020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249890" y="2075106"/>
        <a:ext cx="306947" cy="333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BA04-BD56-4BD1-BC16-F7D9C037002D}">
      <dsp:nvSpPr>
        <dsp:cNvPr id="0" name=""/>
        <dsp:cNvSpPr/>
      </dsp:nvSpPr>
      <dsp:spPr>
        <a:xfrm>
          <a:off x="1237725" y="279831"/>
          <a:ext cx="1646275" cy="16462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Assess</a:t>
          </a:r>
          <a:endParaRPr lang="en-US" sz="2600" kern="1200" dirty="0"/>
        </a:p>
      </dsp:txBody>
      <dsp:txXfrm>
        <a:off x="1478816" y="520922"/>
        <a:ext cx="1164093" cy="1164093"/>
      </dsp:txXfrm>
    </dsp:sp>
    <dsp:sp modelId="{F2EDDB28-8064-4C47-890A-8C66AFD65B1D}">
      <dsp:nvSpPr>
        <dsp:cNvPr id="0" name=""/>
        <dsp:cNvSpPr/>
      </dsp:nvSpPr>
      <dsp:spPr>
        <a:xfrm rot="3600000">
          <a:off x="2453817" y="188552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486704" y="1939686"/>
        <a:ext cx="306947" cy="333370"/>
      </dsp:txXfrm>
    </dsp:sp>
    <dsp:sp modelId="{523993F2-F6D8-49C2-AEBD-BF2B5A4A79EF}">
      <dsp:nvSpPr>
        <dsp:cNvPr id="0" name=""/>
        <dsp:cNvSpPr/>
      </dsp:nvSpPr>
      <dsp:spPr>
        <a:xfrm>
          <a:off x="2474539" y="2422055"/>
          <a:ext cx="1646275" cy="164627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Teach</a:t>
          </a:r>
          <a:endParaRPr lang="en-US" sz="2600" kern="1200" dirty="0"/>
        </a:p>
      </dsp:txBody>
      <dsp:txXfrm>
        <a:off x="2715630" y="2663146"/>
        <a:ext cx="1164093" cy="1164093"/>
      </dsp:txXfrm>
    </dsp:sp>
    <dsp:sp modelId="{6C6F960A-6346-4D5C-9C70-A4BD7CAB6EEF}">
      <dsp:nvSpPr>
        <dsp:cNvPr id="0" name=""/>
        <dsp:cNvSpPr/>
      </dsp:nvSpPr>
      <dsp:spPr>
        <a:xfrm rot="10800000">
          <a:off x="1854025" y="2967384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1985574" y="3078508"/>
        <a:ext cx="306947" cy="333370"/>
      </dsp:txXfrm>
    </dsp:sp>
    <dsp:sp modelId="{4952D05F-FA12-4529-9D99-058C1EE7B93A}">
      <dsp:nvSpPr>
        <dsp:cNvPr id="0" name=""/>
        <dsp:cNvSpPr/>
      </dsp:nvSpPr>
      <dsp:spPr>
        <a:xfrm>
          <a:off x="912" y="2422055"/>
          <a:ext cx="1646275" cy="164627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Practice</a:t>
          </a:r>
          <a:endParaRPr lang="en-US" sz="2600" kern="1200" dirty="0"/>
        </a:p>
      </dsp:txBody>
      <dsp:txXfrm>
        <a:off x="242003" y="2663146"/>
        <a:ext cx="1164093" cy="1164093"/>
      </dsp:txXfrm>
    </dsp:sp>
    <dsp:sp modelId="{316C1A6D-313C-4900-9846-83EB6ACA4419}">
      <dsp:nvSpPr>
        <dsp:cNvPr id="0" name=""/>
        <dsp:cNvSpPr/>
      </dsp:nvSpPr>
      <dsp:spPr>
        <a:xfrm rot="18000000">
          <a:off x="1217003" y="1907020"/>
          <a:ext cx="438496" cy="555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249890" y="2075106"/>
        <a:ext cx="306947" cy="33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F74D-2DD4-49F9-A00C-AEFF73BBB716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7C96E-475C-4756-A327-553137FB1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5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17ECD-76C8-4E62-A3AB-2D141DD3C450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B64F-7D33-43C5-9414-480488E1E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4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3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your child is finding the games tricky and is not getting it</a:t>
            </a:r>
            <a:r>
              <a:rPr lang="en-US" baseline="0" dirty="0" smtClean="0"/>
              <a:t> then go back to building the arrays – follow the same process we have used today with whatever you can find around the house.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05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they are generally</a:t>
            </a:r>
            <a:r>
              <a:rPr lang="en-US" baseline="0" dirty="0" smtClean="0"/>
              <a:t> getting it but stuck on a few tricky facts then try some of these strategies.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4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how we are using this</a:t>
            </a:r>
            <a:r>
              <a:rPr lang="en-US" baseline="0" dirty="0" smtClean="0"/>
              <a:t> now.</a:t>
            </a:r>
            <a:endParaRPr lang="en-US" dirty="0" smtClean="0"/>
          </a:p>
          <a:p>
            <a:endParaRPr lang="en-US" dirty="0" smtClean="0"/>
          </a:p>
          <a:p>
            <a:pPr marL="228600" indent="-228600">
              <a:buAutoNum type="alphaLcParenR"/>
            </a:pPr>
            <a:r>
              <a:rPr lang="en-US" baseline="0" dirty="0" smtClean="0"/>
              <a:t>Have children gained fluency?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next?</a:t>
            </a:r>
          </a:p>
          <a:p>
            <a:pPr marL="228600" indent="-228600">
              <a:buAutoNum type="alphaL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Within all of this – still recap.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1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between counting in multiples and knowing times</a:t>
            </a:r>
            <a:r>
              <a:rPr lang="en-US" baseline="0" dirty="0" smtClean="0"/>
              <a:t> tables i.e. in Year 1 pupils will count in multiples of 2, 5 and 10.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89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we are aiming for instant, memory recall, we</a:t>
            </a:r>
            <a:r>
              <a:rPr lang="en-US" baseline="0" dirty="0" smtClean="0"/>
              <a:t> feel it is important that this is developed alongside a deep and secure understanding of the </a:t>
            </a:r>
            <a:r>
              <a:rPr lang="en-US" baseline="0" dirty="0" err="1" smtClean="0"/>
              <a:t>maths</a:t>
            </a:r>
            <a:r>
              <a:rPr lang="en-US" baseline="0" dirty="0" smtClean="0"/>
              <a:t> involved which we believe the process we are using will achieve.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5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 separate window and type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on the slide (case sensitive) – it’s trickier on a mobile phone. Set parameters to 5 questions and fewer seconds. </a:t>
            </a:r>
          </a:p>
          <a:p>
            <a:endParaRPr lang="en-US" baseline="0" dirty="0" smtClean="0"/>
          </a:p>
          <a:p>
            <a:r>
              <a:rPr lang="en-US" dirty="0" smtClean="0"/>
              <a:t>Explain how we are using this.</a:t>
            </a:r>
          </a:p>
          <a:p>
            <a:endParaRPr lang="en-US" dirty="0" smtClean="0"/>
          </a:p>
          <a:p>
            <a:pPr marL="228600" indent="-228600">
              <a:buAutoNum type="alphaLcParenR"/>
            </a:pPr>
            <a:r>
              <a:rPr lang="en-US" baseline="0" dirty="0" smtClean="0"/>
              <a:t>To ascertain which table to start with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To identify any focus groups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To establish a ‘baseline’ from which the impact of what we are doing can be measured</a:t>
            </a:r>
          </a:p>
          <a:p>
            <a:pPr marL="228600" indent="-228600">
              <a:buAutoNum type="alphaL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Parents to have a go – point out that they can change parameters.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7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we think that rehearsing,</a:t>
            </a:r>
            <a:r>
              <a:rPr lang="en-US" baseline="0" dirty="0" smtClean="0"/>
              <a:t> recalling and assessing is all that is needed to help children gain fluency.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it is this bit – the teaching – that is missed and </a:t>
            </a:r>
            <a:r>
              <a:rPr lang="en-US" dirty="0" smtClean="0"/>
              <a:t>is the most important bit we do.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1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 1 group of 4 cubes. Everybody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me. Now, just like me, write the number fact that links to that.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x 4 = 4.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leave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space for arrays</a:t>
            </a:r>
            <a:endParaRPr lang="en-US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0 x 4 </a:t>
            </a:r>
            <a:r>
              <a:rPr lang="en-US" i="1" baseline="0" dirty="0" smtClean="0"/>
              <a:t>(Show parents my empty hand)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do I have in my hand? None – we do this after 1 x 4 to help children grasp the concept of 0 x more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easily.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i="1" baseline="0" dirty="0" smtClean="0"/>
          </a:p>
          <a:p>
            <a:pPr marL="228600" indent="-228600">
              <a:buAutoNum type="arabicPeriod"/>
            </a:pPr>
            <a:r>
              <a:rPr lang="en-US" i="1" baseline="0" dirty="0" smtClean="0"/>
              <a:t>Next, make a second group of 4 cubes/counters. Now we have 2 groups of 4 (2 x 4). Write the fact and place the cubes next to it. Check as you go that you have made and recorded the correct answers. 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="0" i="1" baseline="0" dirty="0" smtClean="0"/>
              <a:t>Continue to build the array, adding a row each time and recording the corresponding fact made until 12 x _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front of you now you should have a full set of facts. With your neighbor, rehearse and check in order from 0 x to 12 x – forward then backwards – do the answers go up in equal steps of 4? Have your groups stayed the same size each time (i.e. four cubes) and have the number of groups gone up by 1 each time?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Great – now, we are going to record the arrays alongside written facts to help us to create a recall memory for these facts.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What this has done is to have given you (your child) a really clear process to see what the 4 times table actually looks like – we’ve used concrete resources (cubes/counters), abstract (the written facts) and pictorial (the arrays) to help with this.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Pre-step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bead string – use speaking frame: counting in multiples – repeated addition, grouping, multiple, times table fact. Think about language.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3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Pupils then create card games to rehearse facts. </a:t>
            </a:r>
            <a:r>
              <a:rPr lang="en-US" i="1" baseline="0" dirty="0" smtClean="0"/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 write the fact and answer – their own set of cards.)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9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Pupils will need 13 small rectangles</a:t>
            </a:r>
            <a:r>
              <a:rPr lang="en-US" baseline="0" dirty="0" smtClean="0"/>
              <a:t> of card to write the question on the front and answer on the back, from 0 x _ up to 12 x _</a:t>
            </a:r>
          </a:p>
          <a:p>
            <a:r>
              <a:rPr lang="en-US" baseline="0" dirty="0" smtClean="0"/>
              <a:t>Pupils to make them themselves. - landscape</a:t>
            </a:r>
          </a:p>
          <a:p>
            <a:r>
              <a:rPr lang="en-US" baseline="0" dirty="0" smtClean="0"/>
              <a:t>When playing they should say the whole fact. </a:t>
            </a:r>
          </a:p>
          <a:p>
            <a:r>
              <a:rPr lang="en-US" baseline="0" dirty="0" smtClean="0"/>
              <a:t>Ultimate goal is to know my memory/off by heart.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game you play will depend on how well your child knows that particular times table. </a:t>
            </a:r>
          </a:p>
          <a:p>
            <a:endParaRPr lang="en-US" baseline="0" dirty="0"/>
          </a:p>
          <a:p>
            <a:r>
              <a:rPr lang="en-US" baseline="0" dirty="0" smtClean="0"/>
              <a:t>Publish on blog – sheet for each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a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7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other variations.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B64F-7D33-43C5-9414-480488E1EC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3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1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1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7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3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4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7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2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5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0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5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D857-13B5-4F6B-872A-32B0C444CD28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6F66-3331-4089-9908-3E0CCB968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tadrians.herts.sch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drians.herts.sch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drians.herts.sch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tadrians.herts.sch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adrians.herts.sch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drians.herts.sch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tadrians.herts.sch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tadrians.herts.sch.uk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tadrians.herts.sch.uk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adrians.herts.sch.u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adrians.herts.sch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adrians.herts.sch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adrians.herts.sch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drians.herts.sch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tadrians.herts.sch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tadrians.herts.sch.uk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adrians.herts.sch.uk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tadrians.herts.sch.uk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adrians.herts.sch.uk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01" y="1896780"/>
            <a:ext cx="5250872" cy="3257111"/>
          </a:xfrm>
        </p:spPr>
        <p:txBody>
          <a:bodyPr>
            <a:normAutofit/>
          </a:bodyPr>
          <a:lstStyle/>
          <a:p>
            <a:r>
              <a:rPr lang="en-US" b="1" dirty="0" smtClean="0"/>
              <a:t>Welcome!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Times tables fluency- Parent </a:t>
            </a:r>
            <a:r>
              <a:rPr lang="en-US" dirty="0"/>
              <a:t>W</a:t>
            </a:r>
            <a:r>
              <a:rPr lang="en-US" dirty="0" smtClean="0"/>
              <a:t>orkshop.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25" y="2037076"/>
            <a:ext cx="4391891" cy="4436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St Adrian's Catholic Primary Scho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45" y="159033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98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 Adrian’s Catholic Primary School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74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Games with the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690" y="1825625"/>
            <a:ext cx="98228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On your own, in a pair, or with an adult…</a:t>
            </a:r>
          </a:p>
          <a:p>
            <a:pPr>
              <a:buFontTx/>
              <a:buChar char="-"/>
            </a:pPr>
            <a:r>
              <a:rPr lang="en-US" sz="3600" dirty="0" smtClean="0"/>
              <a:t>In order first, with the list still visible</a:t>
            </a:r>
          </a:p>
          <a:p>
            <a:pPr>
              <a:buFontTx/>
              <a:buChar char="-"/>
            </a:pPr>
            <a:r>
              <a:rPr lang="en-US" sz="3600" dirty="0" smtClean="0"/>
              <a:t>In order, without the list</a:t>
            </a:r>
          </a:p>
          <a:p>
            <a:pPr>
              <a:buFontTx/>
              <a:buChar char="-"/>
            </a:pPr>
            <a:r>
              <a:rPr lang="en-US" sz="3600" dirty="0" smtClean="0"/>
              <a:t>Starting with the product, give the fact</a:t>
            </a:r>
          </a:p>
          <a:p>
            <a:pPr>
              <a:buFontTx/>
              <a:buChar char="-"/>
            </a:pPr>
            <a:r>
              <a:rPr lang="en-US" sz="3600" dirty="0" smtClean="0"/>
              <a:t>Out of order – choose ‘easiest’ first</a:t>
            </a:r>
          </a:p>
          <a:p>
            <a:pPr>
              <a:buFontTx/>
              <a:buChar char="-"/>
            </a:pPr>
            <a:r>
              <a:rPr lang="en-US" sz="3600" dirty="0" smtClean="0"/>
              <a:t>Out of order – shuffled / random</a:t>
            </a:r>
          </a:p>
          <a:p>
            <a:pPr>
              <a:buFontTx/>
              <a:buChar char="-"/>
            </a:pPr>
            <a:r>
              <a:rPr lang="en-US" sz="3600" dirty="0" smtClean="0"/>
              <a:t>Speed round</a:t>
            </a:r>
            <a:endParaRPr lang="en-GB" sz="3600" dirty="0"/>
          </a:p>
        </p:txBody>
      </p:sp>
      <p:sp>
        <p:nvSpPr>
          <p:cNvPr id="5" name="Rounded Rectangle 4"/>
          <p:cNvSpPr/>
          <p:nvPr/>
        </p:nvSpPr>
        <p:spPr>
          <a:xfrm rot="16200000">
            <a:off x="-2521527" y="2963140"/>
            <a:ext cx="6414655" cy="9317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When playing, they should say the whole fact.</a:t>
            </a:r>
            <a:endParaRPr lang="en-GB" sz="2400" dirty="0"/>
          </a:p>
        </p:txBody>
      </p:sp>
      <p:pic>
        <p:nvPicPr>
          <p:cNvPr id="6" name="Picture 2" descr="St Adrian's Catholic Primary Scho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Games with the cards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b="1" dirty="0"/>
              <a:t>Take turns</a:t>
            </a:r>
            <a:r>
              <a:rPr lang="en-GB" dirty="0"/>
              <a:t>: take turns to choose a card and say the answer to the calculation. If correct, keep the card in your pile until all cards are gone.</a:t>
            </a:r>
          </a:p>
          <a:p>
            <a:pPr lvl="0"/>
            <a:r>
              <a:rPr lang="en-GB" b="1" dirty="0"/>
              <a:t>Switched</a:t>
            </a:r>
            <a:r>
              <a:rPr lang="en-GB" dirty="0"/>
              <a:t>: play as above but mix cards so that the answers are face up. You have to say the calculation for these.</a:t>
            </a:r>
          </a:p>
          <a:p>
            <a:pPr lvl="0"/>
            <a:r>
              <a:rPr lang="en-GB" b="1" dirty="0"/>
              <a:t>Mix up</a:t>
            </a:r>
            <a:r>
              <a:rPr lang="en-GB" dirty="0"/>
              <a:t>: play as above but mix cards so that </a:t>
            </a:r>
            <a:r>
              <a:rPr lang="en-GB" i="1" dirty="0"/>
              <a:t>some </a:t>
            </a:r>
            <a:r>
              <a:rPr lang="en-GB" dirty="0"/>
              <a:t>answers are face up. You have to either give the correct answer or calculation. </a:t>
            </a:r>
          </a:p>
          <a:p>
            <a:pPr lvl="0"/>
            <a:r>
              <a:rPr lang="en-GB" b="1" dirty="0"/>
              <a:t>Speedy </a:t>
            </a:r>
            <a:r>
              <a:rPr lang="en-GB" dirty="0"/>
              <a:t>(in order): use the cards in order to say the answer to the calculation on each card as quickly as possible. Check the answer on the back. </a:t>
            </a:r>
          </a:p>
          <a:p>
            <a:pPr lvl="0"/>
            <a:r>
              <a:rPr lang="en-GB" b="1" dirty="0"/>
              <a:t>Speedy </a:t>
            </a:r>
            <a:r>
              <a:rPr lang="en-GB" dirty="0"/>
              <a:t>(out of order): as above, but the cards can be in any order.</a:t>
            </a:r>
          </a:p>
          <a:p>
            <a:endParaRPr lang="en-GB" dirty="0"/>
          </a:p>
        </p:txBody>
      </p:sp>
      <p:pic>
        <p:nvPicPr>
          <p:cNvPr id="4" name="Picture 2" descr="St Adrian's Catholic Primary Scho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you do at home?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312"/>
          <a:stretch/>
        </p:blipFill>
        <p:spPr>
          <a:xfrm>
            <a:off x="838200" y="1995055"/>
            <a:ext cx="10265464" cy="4862945"/>
          </a:xfrm>
          <a:prstGeom prst="rect">
            <a:avLst/>
          </a:prstGeom>
        </p:spPr>
      </p:pic>
      <p:pic>
        <p:nvPicPr>
          <p:cNvPr id="5" name="Picture 2" descr="St Adrian's Catholic Primary Scho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</a:t>
            </a:r>
            <a:r>
              <a:rPr lang="en-US" dirty="0" err="1" smtClean="0"/>
              <a:t>Conkers</a:t>
            </a:r>
            <a:r>
              <a:rPr lang="en-US" dirty="0" smtClean="0"/>
              <a:t>			… LEGO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St Adrian's Catholic Primary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rrays with con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377334" cy="45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016" y="2010513"/>
            <a:ext cx="4747968" cy="34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Learning the facts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9" y="1963665"/>
            <a:ext cx="466205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Start with 1 x _</a:t>
            </a:r>
          </a:p>
          <a:p>
            <a:r>
              <a:rPr lang="en-US" sz="3600" dirty="0" smtClean="0"/>
              <a:t>Make the array</a:t>
            </a:r>
          </a:p>
          <a:p>
            <a:r>
              <a:rPr lang="en-US" sz="3600" dirty="0" smtClean="0"/>
              <a:t>Clarify 0 x _ = 0</a:t>
            </a:r>
          </a:p>
          <a:p>
            <a:r>
              <a:rPr lang="en-US" sz="3600" dirty="0" smtClean="0"/>
              <a:t>Write the list</a:t>
            </a:r>
          </a:p>
          <a:p>
            <a:r>
              <a:rPr lang="en-US" sz="3600" dirty="0" smtClean="0"/>
              <a:t>Check it – forwards, backwards, out of order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06" r="49040" b="5176"/>
          <a:stretch/>
        </p:blipFill>
        <p:spPr>
          <a:xfrm>
            <a:off x="429491" y="1825625"/>
            <a:ext cx="5514109" cy="4627419"/>
          </a:xfrm>
          <a:prstGeom prst="rect">
            <a:avLst/>
          </a:prstGeom>
        </p:spPr>
      </p:pic>
      <p:pic>
        <p:nvPicPr>
          <p:cNvPr id="5" name="Picture 2" descr="St Adrian's Catholic Primary Scho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Recall strategies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113"/>
          <a:stretch/>
        </p:blipFill>
        <p:spPr>
          <a:xfrm>
            <a:off x="2286001" y="1544961"/>
            <a:ext cx="8092786" cy="4912665"/>
          </a:xfrm>
          <a:prstGeom prst="rect">
            <a:avLst/>
          </a:prstGeom>
        </p:spPr>
      </p:pic>
      <p:pic>
        <p:nvPicPr>
          <p:cNvPr id="5" name="Picture 2" descr="St Adrian's Catholic Primary Scho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Target Zone – 45 facts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1412"/>
          <a:stretch/>
        </p:blipFill>
        <p:spPr>
          <a:xfrm>
            <a:off x="419100" y="1773382"/>
            <a:ext cx="11353800" cy="4551218"/>
          </a:xfrm>
          <a:prstGeom prst="rect">
            <a:avLst/>
          </a:prstGeom>
        </p:spPr>
      </p:pic>
      <p:pic>
        <p:nvPicPr>
          <p:cNvPr id="5" name="Picture 2" descr="St Adrian's Catholic Primary Scho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Has it worked?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081111"/>
              </p:ext>
            </p:extLst>
          </p:nvPr>
        </p:nvGraphicFramePr>
        <p:xfrm>
          <a:off x="838200" y="1828799"/>
          <a:ext cx="4121727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458691" y="1828799"/>
            <a:ext cx="6234545" cy="45442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We will then re-assess using the same tool. 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i="1" dirty="0" smtClean="0"/>
              <a:t>http</a:t>
            </a:r>
            <a:r>
              <a:rPr lang="en-US" sz="4400" b="1" i="1" dirty="0"/>
              <a:t>://bit.ly/MTCGAME</a:t>
            </a:r>
          </a:p>
          <a:p>
            <a:endParaRPr lang="en-US" sz="5400" i="1" dirty="0"/>
          </a:p>
        </p:txBody>
      </p:sp>
      <p:pic>
        <p:nvPicPr>
          <p:cNvPr id="5" name="Picture 2" descr="St Adrian's Catholic Primary Schoo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we’ll publish…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 times table on blog.</a:t>
            </a:r>
          </a:p>
          <a:p>
            <a:endParaRPr lang="en-US" sz="3200" dirty="0" smtClean="0"/>
          </a:p>
          <a:p>
            <a:r>
              <a:rPr lang="en-US" sz="3200" dirty="0" smtClean="0"/>
              <a:t>Suggested games and activities published alongside these.</a:t>
            </a:r>
          </a:p>
          <a:p>
            <a:endParaRPr lang="en-US" sz="3200" dirty="0" smtClean="0"/>
          </a:p>
          <a:p>
            <a:r>
              <a:rPr lang="en-US" sz="3200" dirty="0" smtClean="0"/>
              <a:t>A ‘building arrays’ crib sheet for each times table will also be made available.</a:t>
            </a:r>
          </a:p>
        </p:txBody>
      </p:sp>
      <p:pic>
        <p:nvPicPr>
          <p:cNvPr id="4" name="Picture 2" descr="St Adrian's Catholic Primary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 Adrian’s Catholic Primary School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b="1" smtClean="0"/>
              <a:t>Thank you</a:t>
            </a:r>
            <a:endParaRPr lang="en-US" sz="3200" b="1" dirty="0" smtClean="0"/>
          </a:p>
        </p:txBody>
      </p:sp>
      <p:pic>
        <p:nvPicPr>
          <p:cNvPr id="4" name="Picture 2" descr="St Adrian's Catholic Primary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hope you will get out of this workshop…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1.</a:t>
            </a:r>
            <a:r>
              <a:rPr lang="en-US" sz="4000" dirty="0"/>
              <a:t> </a:t>
            </a:r>
            <a:r>
              <a:rPr lang="en-US" sz="4000" dirty="0" smtClean="0"/>
              <a:t>	A clear understanding </a:t>
            </a:r>
            <a:r>
              <a:rPr lang="en-US" sz="4000" dirty="0"/>
              <a:t>of how your </a:t>
            </a:r>
            <a:r>
              <a:rPr lang="en-US" sz="4000" dirty="0" smtClean="0"/>
              <a:t>child will 	learn times tables. 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2. 	Opportunity to practice ways of helping your 	child.</a:t>
            </a:r>
          </a:p>
        </p:txBody>
      </p:sp>
      <p:pic>
        <p:nvPicPr>
          <p:cNvPr id="4" name="Picture 2" descr="St Adrian's Catholic Primary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Multiplication Tables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statutory ‘check’ that all year 4 pupils will take from 2020 to determine whether they can fluently recall multiplication facts.</a:t>
            </a:r>
          </a:p>
          <a:p>
            <a:r>
              <a:rPr lang="en-US" dirty="0" smtClean="0"/>
              <a:t>It will consist of 25 questions set at 6 second intervals and will include all times tables up to 12 x 12.</a:t>
            </a:r>
          </a:p>
          <a:p>
            <a:r>
              <a:rPr lang="en-US" dirty="0" smtClean="0"/>
              <a:t>There will not be a pass mark and results will only be shared with the school and certain </a:t>
            </a:r>
            <a:r>
              <a:rPr lang="en-US" dirty="0" err="1" smtClean="0"/>
              <a:t>organisations</a:t>
            </a:r>
            <a:r>
              <a:rPr lang="en-US" dirty="0" smtClean="0"/>
              <a:t> such as </a:t>
            </a:r>
            <a:r>
              <a:rPr lang="en-US" dirty="0" err="1" smtClean="0"/>
              <a:t>Ofsted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St Adrian's Catholic Primary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Major milestones</a:t>
            </a:r>
            <a:endParaRPr lang="en-GB" sz="5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28070"/>
              </p:ext>
            </p:extLst>
          </p:nvPr>
        </p:nvGraphicFramePr>
        <p:xfrm>
          <a:off x="2036618" y="1801091"/>
          <a:ext cx="7830128" cy="4109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605">
                  <a:extLst>
                    <a:ext uri="{9D8B030D-6E8A-4147-A177-3AD203B41FA5}">
                      <a16:colId xmlns:a16="http://schemas.microsoft.com/office/drawing/2014/main" val="3068467368"/>
                    </a:ext>
                  </a:extLst>
                </a:gridCol>
                <a:gridCol w="6009523">
                  <a:extLst>
                    <a:ext uri="{9D8B030D-6E8A-4147-A177-3AD203B41FA5}">
                      <a16:colId xmlns:a16="http://schemas.microsoft.com/office/drawing/2014/main" val="2116794832"/>
                    </a:ext>
                  </a:extLst>
                </a:gridCol>
              </a:tblGrid>
              <a:tr h="809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Year group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Times tables </a:t>
                      </a:r>
                      <a:endParaRPr lang="en-GB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72158"/>
                  </a:ext>
                </a:extLst>
              </a:tr>
              <a:tr h="7398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Solve simple</a:t>
                      </a:r>
                      <a:r>
                        <a:rPr lang="en-US" sz="2400" baseline="0" dirty="0" smtClean="0"/>
                        <a:t> multiplication and division using objects, pictures and arrays with support</a:t>
                      </a:r>
                      <a:endParaRPr lang="en-GB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78914"/>
                  </a:ext>
                </a:extLst>
              </a:tr>
              <a:tr h="7398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2, 5</a:t>
                      </a:r>
                      <a:r>
                        <a:rPr lang="en-US" sz="3200" baseline="0" dirty="0" smtClean="0"/>
                        <a:t> and 10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50355"/>
                  </a:ext>
                </a:extLst>
              </a:tr>
              <a:tr h="7398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3, 4 and 8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74189"/>
                  </a:ext>
                </a:extLst>
              </a:tr>
              <a:tr h="7398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All times tables up to 12 x 12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291193"/>
                  </a:ext>
                </a:extLst>
              </a:tr>
            </a:tbl>
          </a:graphicData>
        </a:graphic>
      </p:graphicFrame>
      <p:pic>
        <p:nvPicPr>
          <p:cNvPr id="4" name="Picture 2" descr="St Adrian's Catholic Primary Scho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2092083"/>
            <a:ext cx="11420475" cy="4476750"/>
          </a:xfrm>
          <a:prstGeom prst="rect">
            <a:avLst/>
          </a:prstGeom>
        </p:spPr>
      </p:pic>
      <p:pic>
        <p:nvPicPr>
          <p:cNvPr id="5" name="Picture 2" descr="St Adrian's Catholic Primary Scho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are we developing fluency?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06236"/>
              </p:ext>
            </p:extLst>
          </p:nvPr>
        </p:nvGraphicFramePr>
        <p:xfrm>
          <a:off x="723901" y="2314790"/>
          <a:ext cx="4121727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735783" y="2118661"/>
            <a:ext cx="6234545" cy="45442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Type this into your browser and have a go. 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i="1" dirty="0" smtClean="0"/>
              <a:t>http</a:t>
            </a:r>
            <a:r>
              <a:rPr lang="en-US" sz="4400" b="1" i="1" dirty="0"/>
              <a:t>://bit.ly/MTCGAME</a:t>
            </a:r>
          </a:p>
          <a:p>
            <a:endParaRPr lang="en-US" sz="5400" i="1" dirty="0"/>
          </a:p>
        </p:txBody>
      </p:sp>
      <p:sp>
        <p:nvSpPr>
          <p:cNvPr id="6" name="Curved Down Arrow 5"/>
          <p:cNvSpPr/>
          <p:nvPr/>
        </p:nvSpPr>
        <p:spPr>
          <a:xfrm rot="21246968">
            <a:off x="2380270" y="1409642"/>
            <a:ext cx="3726285" cy="979943"/>
          </a:xfrm>
          <a:prstGeom prst="curvedDownArrow">
            <a:avLst>
              <a:gd name="adj1" fmla="val 25000"/>
              <a:gd name="adj2" fmla="val 46347"/>
              <a:gd name="adj3" fmla="val 298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2" descr="St Adrian's Catholic Primary Schoo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are we developing fluency?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11207"/>
              </p:ext>
            </p:extLst>
          </p:nvPr>
        </p:nvGraphicFramePr>
        <p:xfrm>
          <a:off x="838200" y="1828799"/>
          <a:ext cx="4121727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458691" y="1828799"/>
            <a:ext cx="6234545" cy="4544292"/>
          </a:xfrm>
          <a:prstGeom prst="roundRect">
            <a:avLst/>
          </a:prstGeom>
          <a:solidFill>
            <a:srgbClr val="11CD4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Learning the facts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i="1" dirty="0" smtClean="0"/>
              <a:t>(</a:t>
            </a:r>
            <a:r>
              <a:rPr lang="en-US" sz="5400" b="1" i="1" dirty="0"/>
              <a:t>t</a:t>
            </a:r>
            <a:r>
              <a:rPr lang="en-US" sz="5400" b="1" i="1" dirty="0" smtClean="0"/>
              <a:t>he teaching bit)</a:t>
            </a:r>
            <a:endParaRPr lang="en-GB" sz="5400" b="1" i="1" dirty="0"/>
          </a:p>
        </p:txBody>
      </p:sp>
      <p:sp>
        <p:nvSpPr>
          <p:cNvPr id="7" name="Curved Up Arrow 6"/>
          <p:cNvSpPr/>
          <p:nvPr/>
        </p:nvSpPr>
        <p:spPr>
          <a:xfrm>
            <a:off x="3879273" y="5985164"/>
            <a:ext cx="1676400" cy="637309"/>
          </a:xfrm>
          <a:prstGeom prst="curvedUpArrow">
            <a:avLst/>
          </a:prstGeom>
          <a:solidFill>
            <a:srgbClr val="40E2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2" descr="St Adrian's Catholic Primary Schoo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Learning the facts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5758"/>
          <a:stretch/>
        </p:blipFill>
        <p:spPr>
          <a:xfrm>
            <a:off x="461962" y="1814945"/>
            <a:ext cx="11268075" cy="4943042"/>
          </a:xfrm>
          <a:prstGeom prst="rect">
            <a:avLst/>
          </a:prstGeom>
        </p:spPr>
      </p:pic>
      <p:pic>
        <p:nvPicPr>
          <p:cNvPr id="5" name="Picture 2" descr="St Adrian's Catholic Primary Scho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are we developing fluency?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018469"/>
              </p:ext>
            </p:extLst>
          </p:nvPr>
        </p:nvGraphicFramePr>
        <p:xfrm>
          <a:off x="838200" y="1828799"/>
          <a:ext cx="4121727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458691" y="1828799"/>
            <a:ext cx="6234545" cy="45442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Practice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i="1" dirty="0" smtClean="0"/>
              <a:t>(making and playing games with made cards)</a:t>
            </a:r>
            <a:endParaRPr lang="en-GB" sz="5400" b="1" i="1" dirty="0"/>
          </a:p>
        </p:txBody>
      </p:sp>
      <p:sp>
        <p:nvSpPr>
          <p:cNvPr id="5" name="Curved Up Arrow 4"/>
          <p:cNvSpPr/>
          <p:nvPr/>
        </p:nvSpPr>
        <p:spPr>
          <a:xfrm>
            <a:off x="1565564" y="5999017"/>
            <a:ext cx="3893127" cy="5818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2" descr="St Adrian's Catholic Primary Schoo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535" y="230188"/>
            <a:ext cx="1320530" cy="1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1179</TotalTime>
  <Words>1242</Words>
  <Application>Microsoft Office PowerPoint</Application>
  <PresentationFormat>Widescreen</PresentationFormat>
  <Paragraphs>146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Welcome!  Times tables fluency- Parent Workshop.</vt:lpstr>
      <vt:lpstr>What we hope you will get out of this workshop…</vt:lpstr>
      <vt:lpstr>Multiplication Tables Check</vt:lpstr>
      <vt:lpstr>Major milestones</vt:lpstr>
      <vt:lpstr>PowerPoint Presentation</vt:lpstr>
      <vt:lpstr>So how are we developing fluency?</vt:lpstr>
      <vt:lpstr>So how are we developing fluency?</vt:lpstr>
      <vt:lpstr>Learning the facts</vt:lpstr>
      <vt:lpstr>So how are we developing fluency?</vt:lpstr>
      <vt:lpstr>Games with the cards</vt:lpstr>
      <vt:lpstr>Games with the cards</vt:lpstr>
      <vt:lpstr>So what can you do at home?</vt:lpstr>
      <vt:lpstr>… Conkers   … LEGO</vt:lpstr>
      <vt:lpstr>Learning the facts</vt:lpstr>
      <vt:lpstr>Recall strategies</vt:lpstr>
      <vt:lpstr>Target Zone – 45 facts</vt:lpstr>
      <vt:lpstr>Has it worked?</vt:lpstr>
      <vt:lpstr>What we’ll publish…</vt:lpstr>
      <vt:lpstr>St Adrian’s Catholic Primary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Sallis</dc:creator>
  <cp:lastModifiedBy>Alex Sallis</cp:lastModifiedBy>
  <cp:revision>88</cp:revision>
  <cp:lastPrinted>2019-04-29T16:05:44Z</cp:lastPrinted>
  <dcterms:created xsi:type="dcterms:W3CDTF">2019-03-16T21:43:48Z</dcterms:created>
  <dcterms:modified xsi:type="dcterms:W3CDTF">2019-04-30T08:13:01Z</dcterms:modified>
</cp:coreProperties>
</file>