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6" r:id="rId6"/>
    <p:sldId id="261" r:id="rId7"/>
    <p:sldId id="269" r:id="rId8"/>
    <p:sldId id="265" r:id="rId9"/>
    <p:sldId id="263" r:id="rId10"/>
    <p:sldId id="264" r:id="rId11"/>
    <p:sldId id="267" r:id="rId12"/>
    <p:sldId id="260" r:id="rId13"/>
    <p:sldId id="268" r:id="rId14"/>
    <p:sldId id="25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404534"/>
            <a:ext cx="8176723" cy="1646302"/>
          </a:xfrm>
        </p:spPr>
        <p:txBody>
          <a:bodyPr/>
          <a:lstStyle/>
          <a:p>
            <a:r>
              <a:rPr lang="en-GB" dirty="0" smtClean="0"/>
              <a:t>Year 1 Meet the Teachers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Monday 10</a:t>
            </a:r>
            <a:r>
              <a:rPr lang="en-GB" baseline="30000" dirty="0" smtClean="0"/>
              <a:t>th</a:t>
            </a:r>
            <a:r>
              <a:rPr lang="en-GB" dirty="0" smtClean="0"/>
              <a:t> September 2018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9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8741" y="0"/>
            <a:ext cx="4691611" cy="943973"/>
          </a:xfrm>
        </p:spPr>
        <p:txBody>
          <a:bodyPr/>
          <a:lstStyle/>
          <a:p>
            <a:r>
              <a:rPr lang="en-GB" dirty="0" smtClean="0"/>
              <a:t>Prayer Friday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1313645"/>
            <a:ext cx="86543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5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37365" y="1313645"/>
            <a:ext cx="865436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b="1" i="1" dirty="0" smtClean="0"/>
              <a:t>Last Friday of the month </a:t>
            </a:r>
            <a:r>
              <a:rPr lang="en-GB" sz="3000" dirty="0" smtClean="0"/>
              <a:t>Dates are available on the sheets sent home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Great opportunity for parents/carers to take time to reflect in prayer with the children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Themes will change and places to pray will change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Please support us in this new initiative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5130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0"/>
            <a:ext cx="4691611" cy="943973"/>
          </a:xfrm>
        </p:spPr>
        <p:txBody>
          <a:bodyPr/>
          <a:lstStyle/>
          <a:p>
            <a:r>
              <a:rPr lang="en-GB" dirty="0" smtClean="0"/>
              <a:t>Merits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1313645"/>
            <a:ext cx="86543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5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37365" y="1313645"/>
            <a:ext cx="86543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New system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Uploaded onto </a:t>
            </a:r>
            <a:r>
              <a:rPr lang="en-GB" sz="3000" i="1" dirty="0" smtClean="0"/>
              <a:t>pupilrewardpoints.co.uk/</a:t>
            </a:r>
            <a:r>
              <a:rPr lang="en-GB" sz="3000" i="1" dirty="0" err="1" smtClean="0"/>
              <a:t>stadrians</a:t>
            </a:r>
            <a:endParaRPr lang="en-GB" sz="3000" i="1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Children can earn online badges for reaching 200/500/1000 points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Children might get physical tickets and can upload them at home using a code which is redeemable only once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4294" y="4623188"/>
            <a:ext cx="24955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3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0"/>
            <a:ext cx="4732020" cy="943973"/>
          </a:xfrm>
        </p:spPr>
        <p:txBody>
          <a:bodyPr/>
          <a:lstStyle/>
          <a:p>
            <a:r>
              <a:rPr lang="en-GB" dirty="0" smtClean="0"/>
              <a:t>Golden Time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1313645"/>
            <a:ext cx="8654365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Friday afternoon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Bring a toy in in a named carrier bag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Consider which kind of toy your child will bring in as they are expected to share it to encourage collaborative play</a:t>
            </a:r>
            <a:r>
              <a:rPr lang="en-GB" sz="2500" dirty="0" smtClean="0"/>
              <a:t> </a:t>
            </a:r>
          </a:p>
          <a:p>
            <a:endParaRPr lang="en-GB" sz="25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884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9987" y="22860"/>
            <a:ext cx="7202593" cy="943973"/>
          </a:xfrm>
        </p:spPr>
        <p:txBody>
          <a:bodyPr/>
          <a:lstStyle/>
          <a:p>
            <a:r>
              <a:rPr lang="en-GB" dirty="0" smtClean="0"/>
              <a:t>Additional Information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1313645"/>
            <a:ext cx="86543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5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104065" y="966833"/>
            <a:ext cx="838766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300" b="1" i="1" dirty="0" smtClean="0"/>
              <a:t>Handwriting </a:t>
            </a:r>
            <a:r>
              <a:rPr lang="en-GB" sz="2300" dirty="0" smtClean="0"/>
              <a:t>Children are taught to write letters using the Debbie </a:t>
            </a:r>
            <a:r>
              <a:rPr lang="en-GB" sz="2300" dirty="0" err="1" smtClean="0"/>
              <a:t>Hepplewhite</a:t>
            </a:r>
            <a:r>
              <a:rPr lang="en-GB" sz="2300" dirty="0" smtClean="0"/>
              <a:t> font. Further information can be found on the school website on the English curriculum pages</a:t>
            </a:r>
          </a:p>
          <a:p>
            <a:r>
              <a:rPr lang="en-GB" sz="2300" dirty="0" smtClean="0"/>
              <a:t>   </a:t>
            </a:r>
            <a:r>
              <a:rPr lang="en-GB" sz="2300" dirty="0" smtClean="0">
                <a:latin typeface="Debbie Hepplewhite TeachingFont" panose="03050602040000000000" pitchFamily="66" charset="0"/>
              </a:rPr>
              <a:t>s a t p </a:t>
            </a:r>
            <a:r>
              <a:rPr lang="en-GB" sz="2300" dirty="0" err="1" smtClean="0">
                <a:latin typeface="Debbie Hepplewhite TeachingFont" panose="03050602040000000000" pitchFamily="66" charset="0"/>
              </a:rPr>
              <a:t>i</a:t>
            </a:r>
            <a:r>
              <a:rPr lang="en-GB" sz="2300" dirty="0" smtClean="0">
                <a:latin typeface="Debbie Hepplewhite TeachingFont" panose="03050602040000000000" pitchFamily="66" charset="0"/>
              </a:rPr>
              <a:t> 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300" b="1" i="1" dirty="0" smtClean="0"/>
              <a:t>Going home </a:t>
            </a:r>
            <a:r>
              <a:rPr lang="en-GB" sz="2300" dirty="0" smtClean="0"/>
              <a:t>If your child is going home with somebody different, I will need to be informed, preferably by a written message which your child can bring in and put into the basket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300" b="1" i="1" dirty="0" smtClean="0"/>
              <a:t>Playground equipment </a:t>
            </a:r>
            <a:r>
              <a:rPr lang="en-GB" sz="2300" dirty="0" smtClean="0"/>
              <a:t>For their own safety, please ensure that the children do not use the outdoor equipment at the beginning or end of the day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300" b="1" i="1" dirty="0" smtClean="0"/>
              <a:t>Appointments </a:t>
            </a:r>
            <a:r>
              <a:rPr lang="en-GB" sz="2300" dirty="0" smtClean="0"/>
              <a:t>I am always happy to have a brief word at the beginning of the day or can talk to you for a longer period at the end of the day once the children are safely in or out of school. If you would like a more private discussion, please ask the office for an appointment</a:t>
            </a:r>
            <a:endParaRPr lang="en-GB" sz="2300" b="1" i="1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7350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350" y="2670220"/>
            <a:ext cx="6503831" cy="1320800"/>
          </a:xfrm>
        </p:spPr>
        <p:txBody>
          <a:bodyPr>
            <a:noAutofit/>
          </a:bodyPr>
          <a:lstStyle/>
          <a:p>
            <a:r>
              <a:rPr lang="en-GB" sz="7000" dirty="0" smtClean="0"/>
              <a:t>Any questions?</a:t>
            </a:r>
            <a:endParaRPr lang="en-GB" sz="7000" dirty="0"/>
          </a:p>
        </p:txBody>
      </p:sp>
      <p:pic>
        <p:nvPicPr>
          <p:cNvPr id="4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45" y="5379554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0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877" y="0"/>
            <a:ext cx="7766936" cy="943973"/>
          </a:xfrm>
        </p:spPr>
        <p:txBody>
          <a:bodyPr/>
          <a:lstStyle/>
          <a:p>
            <a:r>
              <a:rPr lang="en-GB" dirty="0" smtClean="0"/>
              <a:t>Meet the Teachers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1403797"/>
            <a:ext cx="86543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Mrs Teixeira </a:t>
            </a:r>
            <a:r>
              <a:rPr lang="en-GB" sz="4000" b="1" i="1" dirty="0" smtClean="0"/>
              <a:t>5 days</a:t>
            </a:r>
            <a:endParaRPr lang="en-GB" sz="4000" i="1" dirty="0" smtClean="0"/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Mr King </a:t>
            </a:r>
            <a:r>
              <a:rPr lang="en-GB" sz="4000" b="1" i="1" dirty="0" smtClean="0"/>
              <a:t>4 days</a:t>
            </a:r>
            <a:endParaRPr lang="en-GB" sz="4000" i="1" dirty="0" smtClean="0"/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Mrs </a:t>
            </a:r>
            <a:r>
              <a:rPr lang="en-GB" sz="4000" dirty="0" err="1" smtClean="0"/>
              <a:t>Ruffell</a:t>
            </a:r>
            <a:r>
              <a:rPr lang="en-GB" sz="4000" dirty="0" smtClean="0"/>
              <a:t> </a:t>
            </a:r>
            <a:r>
              <a:rPr lang="en-GB" sz="4000" b="1" i="1" dirty="0" smtClean="0"/>
              <a:t>Every morning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Ms Bowen </a:t>
            </a:r>
            <a:r>
              <a:rPr lang="en-GB" sz="4000" b="1" i="1" dirty="0" smtClean="0"/>
              <a:t>PE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Mrs Goldsmith </a:t>
            </a:r>
            <a:r>
              <a:rPr lang="en-GB" sz="4000" b="1" i="1" dirty="0" smtClean="0"/>
              <a:t>Music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554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566" y="0"/>
            <a:ext cx="3323962" cy="943973"/>
          </a:xfrm>
        </p:spPr>
        <p:txBody>
          <a:bodyPr/>
          <a:lstStyle/>
          <a:p>
            <a:r>
              <a:rPr lang="en-GB" dirty="0" smtClean="0"/>
              <a:t>Timetable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1313645"/>
            <a:ext cx="86543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PE </a:t>
            </a:r>
            <a:r>
              <a:rPr lang="en-GB" sz="4000" b="1" i="1" dirty="0" smtClean="0"/>
              <a:t>Monday and Thursday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2500" dirty="0"/>
              <a:t>n</a:t>
            </a:r>
            <a:r>
              <a:rPr lang="en-GB" sz="2500" dirty="0" smtClean="0"/>
              <a:t>avy shorts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2500" dirty="0"/>
              <a:t>s</a:t>
            </a:r>
            <a:r>
              <a:rPr lang="en-GB" sz="2500" dirty="0" smtClean="0"/>
              <a:t>chool logo t-shirt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2500" dirty="0" smtClean="0"/>
              <a:t>pair of trainers which the child can do up independently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2500" dirty="0" err="1"/>
              <a:t>p</a:t>
            </a:r>
            <a:r>
              <a:rPr lang="en-GB" sz="2500" dirty="0" err="1" smtClean="0"/>
              <a:t>limsols</a:t>
            </a:r>
            <a:endParaRPr lang="en-GB" sz="25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2500" dirty="0" smtClean="0"/>
              <a:t>spare socks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2500" dirty="0" smtClean="0"/>
              <a:t>no jewellery</a:t>
            </a:r>
          </a:p>
          <a:p>
            <a:pPr lvl="1"/>
            <a:endParaRPr lang="en-GB" sz="25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37365" y="4503122"/>
            <a:ext cx="93353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Swimming </a:t>
            </a:r>
            <a:r>
              <a:rPr lang="en-GB" sz="4000" b="1" i="1" dirty="0" smtClean="0"/>
              <a:t>Starts in the summer term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16190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78" y="0"/>
            <a:ext cx="4174768" cy="943973"/>
          </a:xfrm>
        </p:spPr>
        <p:txBody>
          <a:bodyPr/>
          <a:lstStyle/>
          <a:p>
            <a:r>
              <a:rPr lang="en-GB" dirty="0" smtClean="0"/>
              <a:t>Split Classes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1313645"/>
            <a:ext cx="86543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5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37365" y="1313645"/>
            <a:ext cx="89009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4 out of 5 days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Children are split for English and Maths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Children put into groups based on their attainment and personality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Groupings will be reviewed throughout the year by myself and Mr King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665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8741" y="0"/>
            <a:ext cx="4691611" cy="943973"/>
          </a:xfrm>
        </p:spPr>
        <p:txBody>
          <a:bodyPr/>
          <a:lstStyle/>
          <a:p>
            <a:r>
              <a:rPr lang="en-GB" dirty="0" smtClean="0"/>
              <a:t>RE in Year 1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1313645"/>
            <a:ext cx="86543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5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88317" y="734423"/>
            <a:ext cx="935578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100" dirty="0" smtClean="0"/>
              <a:t>RE topic will be introduced on the Year 1 Blog with key words, the ‘Big Question’, Scripture and key prayers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100" dirty="0" smtClean="0"/>
              <a:t>Please look at these with your children to give them confidence and some knowledge to bring into the classroom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100" b="1" i="1" dirty="0" smtClean="0"/>
              <a:t>RE Homework </a:t>
            </a:r>
            <a:r>
              <a:rPr lang="en-GB" sz="3100" dirty="0" smtClean="0"/>
              <a:t>Set at the beginning of each topic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100" dirty="0" smtClean="0"/>
              <a:t>This will come in may different forms such as to write a prayer, research, complete a fact file etc.</a:t>
            </a:r>
          </a:p>
        </p:txBody>
      </p:sp>
    </p:spTree>
    <p:extLst>
      <p:ext uri="{BB962C8B-B14F-4D97-AF65-F5344CB8AC3E}">
        <p14:creationId xmlns:p14="http://schemas.microsoft.com/office/powerpoint/2010/main" val="157254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566" y="0"/>
            <a:ext cx="3323962" cy="943973"/>
          </a:xfrm>
        </p:spPr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505471"/>
            <a:ext cx="865436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endParaRPr lang="en-GB" sz="30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3000" dirty="0" smtClean="0"/>
              <a:t>Children read books on their book band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3000" dirty="0" smtClean="0"/>
              <a:t>I will aim to help the children to change their books twice a week, where possible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3000" dirty="0" smtClean="0"/>
              <a:t>Word strips are continued in Year 1, up until Word Strip 18a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3000" dirty="0" smtClean="0"/>
              <a:t>We ask </a:t>
            </a:r>
            <a:r>
              <a:rPr lang="en-GB" sz="3000" dirty="0" smtClean="0"/>
              <a:t>for a minimum of </a:t>
            </a:r>
            <a:r>
              <a:rPr lang="en-GB" sz="3000" dirty="0" smtClean="0"/>
              <a:t>5 minutes of reading each day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3000" dirty="0" smtClean="0"/>
              <a:t>Please write in the children’s reading records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3000" b="1" dirty="0" smtClean="0"/>
              <a:t>National Curriculum </a:t>
            </a:r>
            <a:r>
              <a:rPr lang="en-GB" sz="3000" i="1" dirty="0" smtClean="0"/>
              <a:t>Reread these books to build up their fluency and confidence in word reading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30604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2050" y="0"/>
            <a:ext cx="8096250" cy="943973"/>
          </a:xfrm>
        </p:spPr>
        <p:txBody>
          <a:bodyPr/>
          <a:lstStyle/>
          <a:p>
            <a:r>
              <a:rPr lang="en-GB" dirty="0" smtClean="0"/>
              <a:t>Phonics Screening Check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505471"/>
            <a:ext cx="86543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endParaRPr lang="en-GB" sz="30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3000" dirty="0" smtClean="0"/>
              <a:t>Every year, in June, children in Year 1 take the statutory Phonics Screening Check.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3000" dirty="0" smtClean="0"/>
              <a:t>Tests the children’s decoding and blending skills, not quick recall of words.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GB" sz="3000" dirty="0" smtClean="0"/>
              <a:t>We will have another meeting in January to cover all of the intricacies of the Phonics </a:t>
            </a:r>
            <a:r>
              <a:rPr lang="en-GB" sz="3000" smtClean="0"/>
              <a:t>Screening Check.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357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3061" y="-24900"/>
            <a:ext cx="4691611" cy="943973"/>
          </a:xfrm>
        </p:spPr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5835624" y="919073"/>
            <a:ext cx="86543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5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37365" y="1080721"/>
            <a:ext cx="83980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Set each Friday and will be due in every Wednesday, except for RE which will have a separate date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b="1" i="1" dirty="0" smtClean="0"/>
              <a:t>English</a:t>
            </a:r>
            <a:r>
              <a:rPr lang="en-GB" sz="3000" b="1" dirty="0" smtClean="0"/>
              <a:t> </a:t>
            </a:r>
            <a:r>
              <a:rPr lang="en-GB" sz="3000" dirty="0" smtClean="0"/>
              <a:t>Handwriting and spelling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b="1" i="1" dirty="0" smtClean="0"/>
              <a:t>Maths</a:t>
            </a:r>
            <a:r>
              <a:rPr lang="en-GB" sz="3000" b="1" dirty="0" smtClean="0"/>
              <a:t> </a:t>
            </a:r>
            <a:r>
              <a:rPr lang="en-GB" sz="3000" dirty="0" smtClean="0"/>
              <a:t>Linked to the topic we are doing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15 minutes on each piece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b="1" i="1" dirty="0" smtClean="0"/>
              <a:t>Reading</a:t>
            </a:r>
            <a:r>
              <a:rPr lang="en-GB" sz="3000" b="1" dirty="0" smtClean="0"/>
              <a:t> </a:t>
            </a:r>
            <a:r>
              <a:rPr lang="en-GB" sz="3000" dirty="0" smtClean="0"/>
              <a:t>5 </a:t>
            </a:r>
            <a:r>
              <a:rPr lang="en-GB" sz="3000" dirty="0" smtClean="0"/>
              <a:t>minutes minimum </a:t>
            </a:r>
            <a:r>
              <a:rPr lang="en-GB" sz="3000" dirty="0" smtClean="0"/>
              <a:t>each night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Homework will be put on the blog </a:t>
            </a:r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891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8741" y="0"/>
            <a:ext cx="4691611" cy="943973"/>
          </a:xfrm>
        </p:spPr>
        <p:txBody>
          <a:bodyPr/>
          <a:lstStyle/>
          <a:p>
            <a:r>
              <a:rPr lang="en-GB" dirty="0" smtClean="0"/>
              <a:t>Sharing Friday</a:t>
            </a:r>
            <a:endParaRPr lang="en-GB" dirty="0"/>
          </a:p>
        </p:txBody>
      </p:sp>
      <p:pic>
        <p:nvPicPr>
          <p:cNvPr id="1026" name="Picture 2" descr="Image result for stad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4" y="5328038"/>
            <a:ext cx="1339403" cy="13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365" y="1313645"/>
            <a:ext cx="86543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500" dirty="0" smtClean="0"/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37365" y="1313645"/>
            <a:ext cx="86543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b="1" i="1" dirty="0" smtClean="0"/>
              <a:t>Second Friday in each month </a:t>
            </a:r>
            <a:r>
              <a:rPr lang="en-GB" sz="3000" dirty="0" smtClean="0"/>
              <a:t>Dates are available on letters sent home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I can help the children to provide things to share which will show off our great learning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3000" dirty="0" smtClean="0"/>
              <a:t>On Fridays, I will be marking books so some books may not always be readily available</a:t>
            </a:r>
          </a:p>
        </p:txBody>
      </p:sp>
    </p:spTree>
    <p:extLst>
      <p:ext uri="{BB962C8B-B14F-4D97-AF65-F5344CB8AC3E}">
        <p14:creationId xmlns:p14="http://schemas.microsoft.com/office/powerpoint/2010/main" val="32248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1474</TotalTime>
  <Words>669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Debbie Hepplewhite TeachingFont</vt:lpstr>
      <vt:lpstr>Trebuchet MS</vt:lpstr>
      <vt:lpstr>Wingdings 3</vt:lpstr>
      <vt:lpstr>Facet</vt:lpstr>
      <vt:lpstr>Year 1 Meet the Teachers</vt:lpstr>
      <vt:lpstr>Meet the Teachers</vt:lpstr>
      <vt:lpstr>Timetable</vt:lpstr>
      <vt:lpstr>Split Classes</vt:lpstr>
      <vt:lpstr>RE in Year 1</vt:lpstr>
      <vt:lpstr>Reading</vt:lpstr>
      <vt:lpstr>Phonics Screening Check</vt:lpstr>
      <vt:lpstr>Homework</vt:lpstr>
      <vt:lpstr>Sharing Friday</vt:lpstr>
      <vt:lpstr>Prayer Friday</vt:lpstr>
      <vt:lpstr>Merits</vt:lpstr>
      <vt:lpstr>Golden Time</vt:lpstr>
      <vt:lpstr>Additional Information</vt:lpstr>
      <vt:lpstr>Any questions?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Meet the Teacher</dc:title>
  <dc:creator>Demi Foster</dc:creator>
  <cp:lastModifiedBy>Demi Foster</cp:lastModifiedBy>
  <cp:revision>33</cp:revision>
  <dcterms:created xsi:type="dcterms:W3CDTF">2018-09-08T18:47:33Z</dcterms:created>
  <dcterms:modified xsi:type="dcterms:W3CDTF">2018-09-10T19:37:20Z</dcterms:modified>
</cp:coreProperties>
</file>