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20" d="100"/>
          <a:sy n="120"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78612-A1B5-43A6-AA22-2DE875C94E72}"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321328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78612-A1B5-43A6-AA22-2DE875C94E72}"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189148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78612-A1B5-43A6-AA22-2DE875C94E72}"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51967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78612-A1B5-43A6-AA22-2DE875C94E72}"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219215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78612-A1B5-43A6-AA22-2DE875C94E72}" type="datetimeFigureOut">
              <a:rPr lang="en-GB" smtClean="0"/>
              <a:t>04/05/2018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58940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78612-A1B5-43A6-AA22-2DE875C94E72}"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358477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78612-A1B5-43A6-AA22-2DE875C94E72}" type="datetimeFigureOut">
              <a:rPr lang="en-GB" smtClean="0"/>
              <a:t>04/05/2018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318297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78612-A1B5-43A6-AA22-2DE875C94E72}" type="datetimeFigureOut">
              <a:rPr lang="en-GB" smtClean="0"/>
              <a:t>04/05/2018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146269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78612-A1B5-43A6-AA22-2DE875C94E72}" type="datetimeFigureOut">
              <a:rPr lang="en-GB" smtClean="0"/>
              <a:t>04/05/2018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2358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78612-A1B5-43A6-AA22-2DE875C94E72}"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48384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78612-A1B5-43A6-AA22-2DE875C94E72}" type="datetimeFigureOut">
              <a:rPr lang="en-GB" smtClean="0"/>
              <a:t>04/05/2018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F408D-2599-4182-BF02-684886461CA1}" type="slidenum">
              <a:rPr lang="en-GB" smtClean="0"/>
              <a:t>‹#›</a:t>
            </a:fld>
            <a:endParaRPr lang="en-GB"/>
          </a:p>
        </p:txBody>
      </p:sp>
    </p:spTree>
    <p:extLst>
      <p:ext uri="{BB962C8B-B14F-4D97-AF65-F5344CB8AC3E}">
        <p14:creationId xmlns:p14="http://schemas.microsoft.com/office/powerpoint/2010/main" val="300622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78612-A1B5-43A6-AA22-2DE875C94E72}" type="datetimeFigureOut">
              <a:rPr lang="en-GB" smtClean="0"/>
              <a:t>04/05/2018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F408D-2599-4182-BF02-684886461CA1}" type="slidenum">
              <a:rPr lang="en-GB" smtClean="0"/>
              <a:t>‹#›</a:t>
            </a:fld>
            <a:endParaRPr lang="en-GB"/>
          </a:p>
        </p:txBody>
      </p:sp>
    </p:spTree>
    <p:extLst>
      <p:ext uri="{BB962C8B-B14F-4D97-AF65-F5344CB8AC3E}">
        <p14:creationId xmlns:p14="http://schemas.microsoft.com/office/powerpoint/2010/main" val="344562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SPEC VISIT</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6215" y="0"/>
            <a:ext cx="9181785" cy="6858000"/>
          </a:xfrm>
          <a:prstGeom prst="rect">
            <a:avLst/>
          </a:prstGeom>
        </p:spPr>
      </p:pic>
      <p:sp>
        <p:nvSpPr>
          <p:cNvPr id="5" name="TextBox 4"/>
          <p:cNvSpPr txBox="1"/>
          <p:nvPr/>
        </p:nvSpPr>
        <p:spPr>
          <a:xfrm>
            <a:off x="2472267" y="1286934"/>
            <a:ext cx="8026400" cy="1200329"/>
          </a:xfrm>
          <a:prstGeom prst="rect">
            <a:avLst/>
          </a:prstGeom>
          <a:noFill/>
        </p:spPr>
        <p:txBody>
          <a:bodyPr wrap="square" rtlCol="0">
            <a:spAutoFit/>
          </a:bodyPr>
          <a:lstStyle/>
          <a:p>
            <a:pPr algn="ctr"/>
            <a:r>
              <a:rPr lang="en-GB" sz="3600" dirty="0" smtClean="0">
                <a:solidFill>
                  <a:srgbClr val="FFFF00"/>
                </a:solidFill>
              </a:rPr>
              <a:t>SPEC VISIT </a:t>
            </a:r>
          </a:p>
          <a:p>
            <a:pPr algn="ctr"/>
            <a:r>
              <a:rPr lang="en-GB" sz="3600" dirty="0" smtClean="0">
                <a:solidFill>
                  <a:srgbClr val="FFFF00"/>
                </a:solidFill>
              </a:rPr>
              <a:t>9</a:t>
            </a:r>
            <a:r>
              <a:rPr lang="en-GB" sz="3600" baseline="30000" dirty="0" smtClean="0">
                <a:solidFill>
                  <a:srgbClr val="FFFF00"/>
                </a:solidFill>
              </a:rPr>
              <a:t>th</a:t>
            </a:r>
            <a:r>
              <a:rPr lang="en-GB" sz="3600" dirty="0" smtClean="0">
                <a:solidFill>
                  <a:srgbClr val="FFFF00"/>
                </a:solidFill>
              </a:rPr>
              <a:t> May 2018 –Friday 11</a:t>
            </a:r>
            <a:r>
              <a:rPr lang="en-GB" sz="3600" baseline="30000" dirty="0" smtClean="0">
                <a:solidFill>
                  <a:srgbClr val="FFFF00"/>
                </a:solidFill>
              </a:rPr>
              <a:t>th</a:t>
            </a:r>
            <a:r>
              <a:rPr lang="en-GB" sz="3600" dirty="0" smtClean="0">
                <a:solidFill>
                  <a:srgbClr val="FFFF00"/>
                </a:solidFill>
              </a:rPr>
              <a:t> May 2018</a:t>
            </a:r>
            <a:endParaRPr lang="en-GB" sz="3600" dirty="0">
              <a:solidFill>
                <a:srgbClr val="FFFF00"/>
              </a:solidFill>
            </a:endParaRPr>
          </a:p>
        </p:txBody>
      </p:sp>
    </p:spTree>
    <p:extLst>
      <p:ext uri="{BB962C8B-B14F-4D97-AF65-F5344CB8AC3E}">
        <p14:creationId xmlns:p14="http://schemas.microsoft.com/office/powerpoint/2010/main" val="4010720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110540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52592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611647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337503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3667" y="1690688"/>
            <a:ext cx="5825758" cy="4351338"/>
          </a:xfrm>
        </p:spPr>
      </p:pic>
    </p:spTree>
    <p:extLst>
      <p:ext uri="{BB962C8B-B14F-4D97-AF65-F5344CB8AC3E}">
        <p14:creationId xmlns:p14="http://schemas.microsoft.com/office/powerpoint/2010/main" val="3251891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and Security</a:t>
            </a:r>
            <a:endParaRPr lang="en-GB" dirty="0"/>
          </a:p>
        </p:txBody>
      </p:sp>
      <p:sp>
        <p:nvSpPr>
          <p:cNvPr id="3" name="Content Placeholder 2"/>
          <p:cNvSpPr>
            <a:spLocks noGrp="1"/>
          </p:cNvSpPr>
          <p:nvPr>
            <p:ph idx="1"/>
          </p:nvPr>
        </p:nvSpPr>
        <p:spPr/>
        <p:txBody>
          <a:bodyPr/>
          <a:lstStyle/>
          <a:p>
            <a:r>
              <a:rPr lang="en-GB" dirty="0" smtClean="0"/>
              <a:t>Fire precautions – </a:t>
            </a:r>
          </a:p>
          <a:p>
            <a:r>
              <a:rPr lang="en-GB" dirty="0" smtClean="0"/>
              <a:t>Intruders-</a:t>
            </a:r>
          </a:p>
          <a:p>
            <a:r>
              <a:rPr lang="en-GB" dirty="0" smtClean="0"/>
              <a:t>The grounds</a:t>
            </a:r>
          </a:p>
          <a:p>
            <a:r>
              <a:rPr lang="en-GB" dirty="0" smtClean="0"/>
              <a:t>Illness / medicines / emergency contact numbers/ </a:t>
            </a:r>
          </a:p>
          <a:p>
            <a:r>
              <a:rPr lang="en-GB" dirty="0" smtClean="0"/>
              <a:t>The grounds /buddy system</a:t>
            </a:r>
          </a:p>
          <a:p>
            <a:pPr marL="0" indent="0">
              <a:buNone/>
            </a:pPr>
            <a:endParaRPr lang="en-GB" dirty="0"/>
          </a:p>
        </p:txBody>
      </p:sp>
    </p:spTree>
    <p:extLst>
      <p:ext uri="{BB962C8B-B14F-4D97-AF65-F5344CB8AC3E}">
        <p14:creationId xmlns:p14="http://schemas.microsoft.com/office/powerpoint/2010/main" val="354852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3" name="Content Placeholder 2"/>
          <p:cNvSpPr>
            <a:spLocks noGrp="1"/>
          </p:cNvSpPr>
          <p:nvPr>
            <p:ph idx="1"/>
          </p:nvPr>
        </p:nvSpPr>
        <p:spPr>
          <a:xfrm>
            <a:off x="838200" y="1893358"/>
            <a:ext cx="10515600" cy="4654198"/>
          </a:xfrm>
        </p:spPr>
        <p:txBody>
          <a:bodyPr/>
          <a:lstStyle/>
          <a:p>
            <a:r>
              <a:rPr lang="en-GB" dirty="0" smtClean="0"/>
              <a:t>Bed by 8:30  (Lights out at 9:00) subject to local conditions</a:t>
            </a:r>
          </a:p>
          <a:p>
            <a:r>
              <a:rPr lang="en-GB" dirty="0" smtClean="0"/>
              <a:t>At least 2 in the shower room.</a:t>
            </a:r>
          </a:p>
          <a:p>
            <a:r>
              <a:rPr lang="en-GB" dirty="0" smtClean="0"/>
              <a:t>( 1 shower each )</a:t>
            </a:r>
          </a:p>
          <a:p>
            <a:r>
              <a:rPr lang="en-GB" dirty="0" smtClean="0"/>
              <a:t>Tidy and help</a:t>
            </a:r>
          </a:p>
          <a:p>
            <a:r>
              <a:rPr lang="en-GB" dirty="0" smtClean="0"/>
              <a:t>No technology to be brought (except digital cameras)</a:t>
            </a:r>
          </a:p>
          <a:p>
            <a:r>
              <a:rPr lang="en-GB" dirty="0" smtClean="0"/>
              <a:t>DVDs ok</a:t>
            </a:r>
          </a:p>
          <a:p>
            <a:r>
              <a:rPr lang="en-GB" dirty="0" smtClean="0"/>
              <a:t>NO NUTS</a:t>
            </a:r>
          </a:p>
          <a:p>
            <a:r>
              <a:rPr lang="en-GB" dirty="0" smtClean="0"/>
              <a:t>No sweets / snacks*</a:t>
            </a:r>
          </a:p>
          <a:p>
            <a:endParaRPr lang="en-GB" dirty="0" smtClean="0"/>
          </a:p>
          <a:p>
            <a:endParaRPr lang="en-GB" dirty="0"/>
          </a:p>
        </p:txBody>
      </p:sp>
    </p:spTree>
    <p:extLst>
      <p:ext uri="{BB962C8B-B14F-4D97-AF65-F5344CB8AC3E}">
        <p14:creationId xmlns:p14="http://schemas.microsoft.com/office/powerpoint/2010/main" val="1210356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bring</a:t>
            </a:r>
            <a:endParaRPr lang="en-GB" dirty="0"/>
          </a:p>
        </p:txBody>
      </p:sp>
      <p:sp>
        <p:nvSpPr>
          <p:cNvPr id="3" name="Content Placeholder 2"/>
          <p:cNvSpPr>
            <a:spLocks noGrp="1"/>
          </p:cNvSpPr>
          <p:nvPr>
            <p:ph idx="1"/>
          </p:nvPr>
        </p:nvSpPr>
        <p:spPr>
          <a:xfrm>
            <a:off x="838200" y="1825624"/>
            <a:ext cx="10956636" cy="4885277"/>
          </a:xfrm>
        </p:spPr>
        <p:txBody>
          <a:bodyPr>
            <a:normAutofit fontScale="40000" lnSpcReduction="20000"/>
          </a:bodyPr>
          <a:lstStyle/>
          <a:p>
            <a:r>
              <a:rPr lang="en-GB" dirty="0"/>
              <a:t>SPEC Residential groups: what to bring... </a:t>
            </a:r>
          </a:p>
          <a:p>
            <a:r>
              <a:rPr lang="en-GB" dirty="0"/>
              <a:t>Clothing in context </a:t>
            </a:r>
          </a:p>
          <a:p>
            <a:r>
              <a:rPr lang="en-GB" dirty="0"/>
              <a:t>You will have a retreat that includes a mixture of indoor and outdoor activities. We suggest that you leave your designer clothes and new trainers at home, and bring comfy clothes that you do not mind getting wet or muddy. </a:t>
            </a:r>
          </a:p>
          <a:p>
            <a:r>
              <a:rPr lang="en-GB" dirty="0"/>
              <a:t>It is important that your outdoor clothing is warm and waterproof as your retreat may </a:t>
            </a:r>
          </a:p>
          <a:p>
            <a:r>
              <a:rPr lang="en-GB" dirty="0"/>
              <a:t>include a camp fire, a night walk, or both! </a:t>
            </a:r>
          </a:p>
          <a:p>
            <a:r>
              <a:rPr lang="en-GB" dirty="0"/>
              <a:t>The following is not an exhaustive list, but covers what we consider to be essentials: </a:t>
            </a:r>
          </a:p>
          <a:p>
            <a:r>
              <a:rPr lang="en-GB" dirty="0"/>
              <a:t>* Wash kit (soap, toothbrush, toothpaste, shower gel) </a:t>
            </a:r>
          </a:p>
          <a:p>
            <a:r>
              <a:rPr lang="en-GB" dirty="0"/>
              <a:t>* Indoor shoes (slippers) </a:t>
            </a:r>
          </a:p>
          <a:p>
            <a:r>
              <a:rPr lang="en-GB" dirty="0"/>
              <a:t>* Outdoor shoes (that you don’t mind getting muddy/dirty)  </a:t>
            </a:r>
          </a:p>
          <a:p>
            <a:r>
              <a:rPr lang="en-GB" dirty="0"/>
              <a:t>* Plenty of socks </a:t>
            </a:r>
          </a:p>
          <a:p>
            <a:r>
              <a:rPr lang="en-GB" dirty="0"/>
              <a:t>* Underwear </a:t>
            </a:r>
          </a:p>
          <a:p>
            <a:r>
              <a:rPr lang="en-GB" dirty="0"/>
              <a:t>* Outdoor trousers – warm ones that you don’t mind getting dirty </a:t>
            </a:r>
          </a:p>
          <a:p>
            <a:r>
              <a:rPr lang="en-GB" dirty="0"/>
              <a:t>* Warm layers – fleeces, coats, jumpers </a:t>
            </a:r>
          </a:p>
          <a:p>
            <a:r>
              <a:rPr lang="en-GB" dirty="0"/>
              <a:t>* Waterproof jacket </a:t>
            </a:r>
          </a:p>
          <a:p>
            <a:r>
              <a:rPr lang="en-GB" dirty="0"/>
              <a:t>* Warm hat and gloves – if the weather turns cold </a:t>
            </a:r>
            <a:endParaRPr lang="en-GB" dirty="0" smtClean="0"/>
          </a:p>
          <a:p>
            <a:r>
              <a:rPr lang="en-GB" dirty="0" smtClean="0"/>
              <a:t>Sun cream</a:t>
            </a:r>
            <a:endParaRPr lang="en-GB" dirty="0"/>
          </a:p>
          <a:p>
            <a:r>
              <a:rPr lang="en-GB" dirty="0"/>
              <a:t>Bed linen and towels will be provided by SPEC. </a:t>
            </a:r>
          </a:p>
          <a:p>
            <a:r>
              <a:rPr lang="en-GB" dirty="0" smtClean="0"/>
              <a:t>No electronic devices except digital cameras.</a:t>
            </a:r>
          </a:p>
          <a:p>
            <a:r>
              <a:rPr lang="en-GB" dirty="0" smtClean="0"/>
              <a:t>A book  and possibly playing cards/ top trumps </a:t>
            </a:r>
            <a:r>
              <a:rPr lang="en-GB" dirty="0" err="1" smtClean="0"/>
              <a:t>etc</a:t>
            </a:r>
            <a:r>
              <a:rPr lang="en-GB" dirty="0" smtClean="0"/>
              <a:t>/ DVDs</a:t>
            </a:r>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155092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Other</a:t>
            </a:r>
            <a:endParaRPr lang="en-GB" dirty="0"/>
          </a:p>
        </p:txBody>
      </p:sp>
      <p:sp>
        <p:nvSpPr>
          <p:cNvPr id="3" name="Subtitle 2"/>
          <p:cNvSpPr>
            <a:spLocks noGrp="1"/>
          </p:cNvSpPr>
          <p:nvPr>
            <p:ph type="subTitle" idx="1"/>
          </p:nvPr>
        </p:nvSpPr>
        <p:spPr/>
        <p:txBody>
          <a:bodyPr/>
          <a:lstStyle/>
          <a:p>
            <a:r>
              <a:rPr lang="en-GB" dirty="0" smtClean="0"/>
              <a:t>Diet –</a:t>
            </a:r>
          </a:p>
          <a:p>
            <a:r>
              <a:rPr lang="en-GB" dirty="0" smtClean="0"/>
              <a:t>Any other circumstance</a:t>
            </a:r>
          </a:p>
          <a:p>
            <a:r>
              <a:rPr lang="en-GB" dirty="0" smtClean="0"/>
              <a:t>Ascension day.</a:t>
            </a:r>
            <a:endParaRPr lang="en-GB" dirty="0"/>
          </a:p>
        </p:txBody>
      </p:sp>
    </p:spTree>
    <p:extLst>
      <p:ext uri="{BB962C8B-B14F-4D97-AF65-F5344CB8AC3E}">
        <p14:creationId xmlns:p14="http://schemas.microsoft.com/office/powerpoint/2010/main" val="2528229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Purpose</a:t>
            </a:r>
            <a:endParaRPr lang="en-GB" dirty="0"/>
          </a:p>
        </p:txBody>
      </p:sp>
      <p:sp>
        <p:nvSpPr>
          <p:cNvPr id="3" name="Content Placeholder 2"/>
          <p:cNvSpPr>
            <a:spLocks noGrp="1"/>
          </p:cNvSpPr>
          <p:nvPr>
            <p:ph idx="1"/>
          </p:nvPr>
        </p:nvSpPr>
        <p:spPr/>
        <p:txBody>
          <a:bodyPr/>
          <a:lstStyle/>
          <a:p>
            <a:r>
              <a:rPr lang="en-GB" dirty="0" smtClean="0"/>
              <a:t>Called by name:</a:t>
            </a:r>
          </a:p>
          <a:p>
            <a:endParaRPr lang="en-GB" dirty="0"/>
          </a:p>
          <a:p>
            <a:r>
              <a:rPr lang="en-GB" dirty="0" smtClean="0"/>
              <a:t>Meditations</a:t>
            </a:r>
          </a:p>
          <a:p>
            <a:r>
              <a:rPr lang="en-GB" dirty="0" smtClean="0"/>
              <a:t>Role play</a:t>
            </a:r>
          </a:p>
          <a:p>
            <a:r>
              <a:rPr lang="en-GB" dirty="0" smtClean="0"/>
              <a:t>Mass (and preparation)</a:t>
            </a:r>
          </a:p>
          <a:p>
            <a:r>
              <a:rPr lang="en-GB" dirty="0" smtClean="0"/>
              <a:t>Drama</a:t>
            </a:r>
          </a:p>
          <a:p>
            <a:r>
              <a:rPr lang="en-GB" dirty="0" smtClean="0"/>
              <a:t>Campfire</a:t>
            </a:r>
          </a:p>
          <a:p>
            <a:r>
              <a:rPr lang="en-GB" dirty="0" smtClean="0"/>
              <a:t>Team-work activities</a:t>
            </a:r>
            <a:endParaRPr lang="en-GB" dirty="0"/>
          </a:p>
        </p:txBody>
      </p:sp>
    </p:spTree>
    <p:extLst>
      <p:ext uri="{BB962C8B-B14F-4D97-AF65-F5344CB8AC3E}">
        <p14:creationId xmlns:p14="http://schemas.microsoft.com/office/powerpoint/2010/main" val="59204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Timings</a:t>
            </a:r>
            <a:endParaRPr lang="en-GB" dirty="0"/>
          </a:p>
        </p:txBody>
      </p:sp>
      <p:sp>
        <p:nvSpPr>
          <p:cNvPr id="3" name="Content Placeholder 2"/>
          <p:cNvSpPr>
            <a:spLocks noGrp="1"/>
          </p:cNvSpPr>
          <p:nvPr>
            <p:ph idx="1"/>
          </p:nvPr>
        </p:nvSpPr>
        <p:spPr/>
        <p:txBody>
          <a:bodyPr/>
          <a:lstStyle/>
          <a:p>
            <a:r>
              <a:rPr lang="en-US" dirty="0" smtClean="0"/>
              <a:t>Leave St Adrian’s at 9:00 am to arrive around 10:00</a:t>
            </a:r>
          </a:p>
          <a:p>
            <a:r>
              <a:rPr lang="en-US" dirty="0" smtClean="0"/>
              <a:t>Leave the SPEC Centre (</a:t>
            </a:r>
            <a:r>
              <a:rPr lang="en-US" dirty="0" err="1" smtClean="0"/>
              <a:t>Waxwell</a:t>
            </a:r>
            <a:r>
              <a:rPr lang="en-US" dirty="0" smtClean="0"/>
              <a:t> Lane , HA53EP) at 2:30 pm on Friday to arrive at school around 3:15 pm</a:t>
            </a:r>
            <a:endParaRPr lang="en-GB" dirty="0"/>
          </a:p>
        </p:txBody>
      </p:sp>
    </p:spTree>
    <p:extLst>
      <p:ext uri="{BB962C8B-B14F-4D97-AF65-F5344CB8AC3E}">
        <p14:creationId xmlns:p14="http://schemas.microsoft.com/office/powerpoint/2010/main" val="138439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accommodation</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3121" y="1825625"/>
            <a:ext cx="5825758" cy="4351338"/>
          </a:xfrm>
        </p:spPr>
      </p:pic>
    </p:spTree>
    <p:extLst>
      <p:ext uri="{BB962C8B-B14F-4D97-AF65-F5344CB8AC3E}">
        <p14:creationId xmlns:p14="http://schemas.microsoft.com/office/powerpoint/2010/main" val="322728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Ablutions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3022" y="1825625"/>
            <a:ext cx="7405857" cy="4351338"/>
          </a:xfrm>
        </p:spPr>
      </p:pic>
    </p:spTree>
    <p:extLst>
      <p:ext uri="{BB962C8B-B14F-4D97-AF65-F5344CB8AC3E}">
        <p14:creationId xmlns:p14="http://schemas.microsoft.com/office/powerpoint/2010/main" val="4093492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Dining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3121" y="1825625"/>
            <a:ext cx="5825758" cy="4351338"/>
          </a:xfrm>
        </p:spPr>
      </p:pic>
    </p:spTree>
    <p:extLst>
      <p:ext uri="{BB962C8B-B14F-4D97-AF65-F5344CB8AC3E}">
        <p14:creationId xmlns:p14="http://schemas.microsoft.com/office/powerpoint/2010/main" val="555882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3121" y="1825625"/>
            <a:ext cx="5825758" cy="4351338"/>
          </a:xfrm>
        </p:spPr>
      </p:pic>
    </p:spTree>
    <p:extLst>
      <p:ext uri="{BB962C8B-B14F-4D97-AF65-F5344CB8AC3E}">
        <p14:creationId xmlns:p14="http://schemas.microsoft.com/office/powerpoint/2010/main" val="3685353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83121" y="1825625"/>
            <a:ext cx="5825758" cy="4351338"/>
          </a:xfrm>
        </p:spPr>
      </p:pic>
    </p:spTree>
    <p:extLst>
      <p:ext uri="{BB962C8B-B14F-4D97-AF65-F5344CB8AC3E}">
        <p14:creationId xmlns:p14="http://schemas.microsoft.com/office/powerpoint/2010/main" val="187769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751632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278</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SPEC VISIT</vt:lpstr>
      <vt:lpstr>The Purpose</vt:lpstr>
      <vt:lpstr>Timings</vt:lpstr>
      <vt:lpstr>The accommodation</vt:lpstr>
      <vt:lpstr>Ablutions </vt:lpstr>
      <vt:lpstr>Dining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and Security</vt:lpstr>
      <vt:lpstr>Rules</vt:lpstr>
      <vt:lpstr>What to bring</vt:lpstr>
      <vt:lpstr>Other</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 VISIT</dc:title>
  <dc:creator>Kevin Creaton</dc:creator>
  <cp:lastModifiedBy>Kevin Creaton</cp:lastModifiedBy>
  <cp:revision>13</cp:revision>
  <dcterms:created xsi:type="dcterms:W3CDTF">2018-04-30T06:00:56Z</dcterms:created>
  <dcterms:modified xsi:type="dcterms:W3CDTF">2018-05-04T14:20:27Z</dcterms:modified>
</cp:coreProperties>
</file>