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9A7E3-A0E2-4CD7-95B4-E1786DE968B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0AA3-0209-4F22-BA3E-92F497A1D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3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0AA3-0209-4F22-BA3E-92F497A1D8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3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Debbie Hepplewhite Print Font" panose="0305060204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  <a:lvl2pPr>
              <a:defRPr>
                <a:latin typeface="Debbie Hepplewhite Print Font" panose="03050602040000000000" pitchFamily="66" charset="0"/>
              </a:defRPr>
            </a:lvl2pPr>
            <a:lvl3pPr>
              <a:defRPr>
                <a:latin typeface="Debbie Hepplewhite Print Font" panose="03050602040000000000" pitchFamily="66" charset="0"/>
              </a:defRPr>
            </a:lvl3pPr>
            <a:lvl4pPr>
              <a:defRPr>
                <a:latin typeface="Debbie Hepplewhite Print Font" panose="03050602040000000000" pitchFamily="66" charset="0"/>
              </a:defRPr>
            </a:lvl4pPr>
            <a:lvl5pPr>
              <a:defRPr>
                <a:latin typeface="Debbie Hepplewhite Print Font" panose="03050602040000000000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8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4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7E57-DCCA-474B-A910-D6B81149FA52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1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1504" y="1844824"/>
            <a:ext cx="9144000" cy="1226517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Diary 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12" y="3356992"/>
            <a:ext cx="9144000" cy="30243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Friday 20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</a:t>
            </a:r>
            <a:r>
              <a:rPr lang="en-GB" sz="3200" dirty="0">
                <a:solidFill>
                  <a:srgbClr val="7030A0"/>
                </a:solidFill>
              </a:rPr>
              <a:t>O</a:t>
            </a:r>
            <a:r>
              <a:rPr lang="en-GB" sz="3200" dirty="0" smtClean="0">
                <a:solidFill>
                  <a:srgbClr val="7030A0"/>
                </a:solidFill>
              </a:rPr>
              <a:t>ctober – Y6 assembly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WB 14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May 2018 - SATs week 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Saturday </a:t>
            </a:r>
            <a:r>
              <a:rPr lang="en-GB" sz="3200" dirty="0" smtClean="0">
                <a:solidFill>
                  <a:srgbClr val="7030A0"/>
                </a:solidFill>
              </a:rPr>
              <a:t>19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</a:t>
            </a:r>
            <a:r>
              <a:rPr lang="en-GB" sz="3200" dirty="0" smtClean="0">
                <a:solidFill>
                  <a:srgbClr val="7030A0"/>
                </a:solidFill>
              </a:rPr>
              <a:t>May 2018 – Isle of Wight  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7488" y="260648"/>
            <a:ext cx="9144000" cy="1226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Debbie Hepplewhite Print Font" panose="03050602040000000000" pitchFamily="66" charset="0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030A0"/>
                </a:solidFill>
              </a:rPr>
              <a:t>Welcome to year 6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1700808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Debbie Hepplewhite Print Font" panose="03050602040000000000" pitchFamily="66" charset="0"/>
              </a:rPr>
              <a:t>Any questions?</a:t>
            </a:r>
            <a:endParaRPr lang="en-GB" dirty="0">
              <a:solidFill>
                <a:srgbClr val="0070C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Staffing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Teaching staff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Mrs May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 Bedford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Support staff (including booster sessions)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Mrs </a:t>
            </a:r>
            <a:r>
              <a:rPr lang="en-GB" dirty="0" err="1" smtClean="0"/>
              <a:t>Wastell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Miss McCarthy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 Silver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8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General 	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P.E kit – Tuesdays and Thursdays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Musical instrument lessons – Wednesdays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Reading records, spelling books in school </a:t>
            </a:r>
            <a:r>
              <a:rPr lang="en-GB" b="1" dirty="0" smtClean="0"/>
              <a:t>every day.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Homework set on a Friday, due the following Wednesday.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404664"/>
            <a:ext cx="4264150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Y6 grammar glossary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Expectations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Teacher assessment (ITAFs)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Going back to basics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47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SATs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268760"/>
            <a:ext cx="10515600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b="1" dirty="0" smtClean="0">
                <a:solidFill>
                  <a:srgbClr val="7030A0"/>
                </a:solidFill>
              </a:rPr>
              <a:t>Week beginning Monday 14</a:t>
            </a:r>
            <a:r>
              <a:rPr lang="en-GB" b="1" baseline="30000" dirty="0" smtClean="0">
                <a:solidFill>
                  <a:srgbClr val="7030A0"/>
                </a:solidFill>
              </a:rPr>
              <a:t>th</a:t>
            </a:r>
            <a:r>
              <a:rPr lang="en-GB" b="1" dirty="0" smtClean="0">
                <a:solidFill>
                  <a:srgbClr val="7030A0"/>
                </a:solidFill>
              </a:rPr>
              <a:t> May 2018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/>
              <a:t>National Curriculum assessments</a:t>
            </a:r>
            <a:r>
              <a:rPr lang="en-GB" sz="2400" dirty="0"/>
              <a:t> are the statutory assessments carried </a:t>
            </a:r>
            <a:r>
              <a:rPr lang="en-GB" sz="2400" dirty="0" smtClean="0"/>
              <a:t>out </a:t>
            </a:r>
            <a:r>
              <a:rPr lang="en-GB" sz="2400" dirty="0"/>
              <a:t>in primary schools in </a:t>
            </a:r>
            <a:r>
              <a:rPr lang="en-GB" sz="2400" dirty="0" smtClean="0"/>
              <a:t>England.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/>
              <a:t>The assessments are made up of a combination of testing and teacher assessment judgements, and are used in all government-funded primary schools in England to assess the attainment of pupils against the programmes of study of the National Curriculum at the end of Key </a:t>
            </a:r>
            <a:r>
              <a:rPr lang="en-GB" sz="2400" dirty="0" smtClean="0"/>
              <a:t>Stages 1 &amp; 2.</a:t>
            </a:r>
            <a:endParaRPr lang="en-GB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11233248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What form will the tests take?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628800"/>
            <a:ext cx="10515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English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Reading (1 hour test, including reading time)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Grammar and punctuation (30minutes)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Spelling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Maths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Arithmetic (30minutes)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A </a:t>
            </a:r>
            <a:r>
              <a:rPr lang="en-GB" sz="2600" dirty="0"/>
              <a:t>(40 minutes</a:t>
            </a:r>
            <a:r>
              <a:rPr lang="en-GB" sz="2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B (40 minutes)</a:t>
            </a:r>
          </a:p>
        </p:txBody>
      </p:sp>
    </p:spTree>
    <p:extLst>
      <p:ext uri="{BB962C8B-B14F-4D97-AF65-F5344CB8AC3E}">
        <p14:creationId xmlns:p14="http://schemas.microsoft.com/office/powerpoint/2010/main" val="7767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Teacher assessment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Writing will be teacher assessed over the course of the year, across all subjects. </a:t>
            </a:r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dirty="0" smtClean="0"/>
              <a:t>Science will be teacher assessed, however there is a chance we could be selected for test sampling. This involves a select numbers of children being assessed in the three areas of science.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How can you help?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772816"/>
            <a:ext cx="11162456" cy="46201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Encourage your </a:t>
            </a:r>
            <a:r>
              <a:rPr lang="en-GB" sz="2400" dirty="0"/>
              <a:t>child’s </a:t>
            </a:r>
            <a:r>
              <a:rPr lang="en-GB" sz="2400" dirty="0" smtClean="0"/>
              <a:t>independence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Let </a:t>
            </a:r>
            <a:r>
              <a:rPr lang="en-GB" sz="2400" dirty="0"/>
              <a:t>them take responsibility for their work and actions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there is a calm, quiet environment for homework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that time is organised within the family ‘routine’ for school 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Bedtime </a:t>
            </a:r>
            <a:r>
              <a:rPr lang="en-GB" sz="2400" dirty="0"/>
              <a:t>routine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Healthy lifestyle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23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D642DF7-18F4-4E81-909C-2B779B51CA77}" vid="{7B01714F-435B-41BC-95BD-5EC7287C44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344</TotalTime>
  <Words>249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Debbie Hepplewhite Print Font</vt:lpstr>
      <vt:lpstr>Default Theme</vt:lpstr>
      <vt:lpstr>Diary dates</vt:lpstr>
      <vt:lpstr>Staffing </vt:lpstr>
      <vt:lpstr>General  </vt:lpstr>
      <vt:lpstr>PowerPoint Presentation</vt:lpstr>
      <vt:lpstr>Writing </vt:lpstr>
      <vt:lpstr>SATs </vt:lpstr>
      <vt:lpstr>What form will the tests take? </vt:lpstr>
      <vt:lpstr>Teacher assessment </vt:lpstr>
      <vt:lpstr>How can you help?</vt:lpstr>
      <vt:lpstr>Any questions?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dates</dc:title>
  <dc:creator>C Donjon</dc:creator>
  <cp:lastModifiedBy>C Donjon</cp:lastModifiedBy>
  <cp:revision>17</cp:revision>
  <dcterms:created xsi:type="dcterms:W3CDTF">2017-09-14T10:37:32Z</dcterms:created>
  <dcterms:modified xsi:type="dcterms:W3CDTF">2017-09-19T09:45:01Z</dcterms:modified>
</cp:coreProperties>
</file>